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0" r:id="rId2"/>
  </p:sldMasterIdLst>
  <p:sldIdLst>
    <p:sldId id="520" r:id="rId3"/>
    <p:sldId id="431" r:id="rId4"/>
    <p:sldId id="515" r:id="rId5"/>
    <p:sldId id="402" r:id="rId6"/>
    <p:sldId id="636" r:id="rId7"/>
    <p:sldId id="408" r:id="rId8"/>
    <p:sldId id="637" r:id="rId9"/>
    <p:sldId id="511" r:id="rId10"/>
    <p:sldId id="638" r:id="rId11"/>
    <p:sldId id="396" r:id="rId12"/>
    <p:sldId id="639" r:id="rId13"/>
    <p:sldId id="635" r:id="rId14"/>
    <p:sldId id="640" r:id="rId15"/>
    <p:sldId id="418" r:id="rId16"/>
    <p:sldId id="521" r:id="rId17"/>
    <p:sldId id="423" r:id="rId18"/>
    <p:sldId id="634" r:id="rId19"/>
    <p:sldId id="512" r:id="rId20"/>
    <p:sldId id="509" r:id="rId21"/>
    <p:sldId id="407" r:id="rId22"/>
    <p:sldId id="513" r:id="rId23"/>
    <p:sldId id="510" r:id="rId24"/>
    <p:sldId id="480" r:id="rId25"/>
    <p:sldId id="4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C79588-1286-1E48-8394-7D1077B19CDE}" v="393" dt="2025-11-24T20:53:51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/>
    <p:restoredTop sz="94658"/>
  </p:normalViewPr>
  <p:slideViewPr>
    <p:cSldViewPr snapToGrid="0">
      <p:cViewPr varScale="1">
        <p:scale>
          <a:sx n="120" d="100"/>
          <a:sy n="120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CFC3348-A297-ED29-053B-D7B45BE167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8800" y="694800"/>
            <a:ext cx="1590888" cy="763295"/>
          </a:xfrm>
        </p:spPr>
        <p:txBody>
          <a:bodyPr/>
          <a:lstStyle>
            <a:lvl1pPr algn="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8BDD72-F87C-7B66-B2B9-3CBB0A28C5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6000" y="6289367"/>
            <a:ext cx="6609978" cy="431800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55464EE-494B-93DB-B74B-68AE23BFD0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10622288" y="5022000"/>
            <a:ext cx="2520000" cy="396000"/>
          </a:xfrm>
        </p:spPr>
        <p:txBody>
          <a:bodyPr/>
          <a:lstStyle>
            <a:lvl1pPr algn="l">
              <a:spcAft>
                <a:spcPts val="0"/>
              </a:spcAft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no goes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89FD43-5DF4-BEB3-42DF-5349C93A0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2790000"/>
            <a:ext cx="6609978" cy="1476000"/>
          </a:xfrm>
        </p:spPr>
        <p:txBody>
          <a:bodyPr anchor="ctr"/>
          <a:lstStyle>
            <a:lvl1pPr marL="36000">
              <a:lnSpc>
                <a:spcPts val="4500"/>
              </a:lnSpc>
              <a:spcAft>
                <a:spcPts val="0"/>
              </a:spcAft>
              <a:defRPr sz="5000" b="1" cap="all" spc="-3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sz="5000" spc="-3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9EC2AC2-AC0A-1FDB-6087-449BF8DC6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78262" y="211912"/>
            <a:ext cx="2448000" cy="3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3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FE9DDF-C5F8-771F-8565-95A629A5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1904925"/>
            <a:ext cx="8722600" cy="252000"/>
          </a:xfrm>
        </p:spPr>
        <p:txBody>
          <a:bodyPr/>
          <a:lstStyle>
            <a:lvl1pPr>
              <a:lnSpc>
                <a:spcPct val="100000"/>
              </a:lnSpc>
              <a:defRPr sz="1000" b="1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A5D3BF-1841-A01A-A9B9-3F29D149BE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2397600"/>
            <a:ext cx="8722600" cy="3076100"/>
          </a:xfrm>
        </p:spPr>
        <p:txBody>
          <a:bodyPr/>
          <a:lstStyle>
            <a:lvl1pPr>
              <a:lnSpc>
                <a:spcPct val="83000"/>
              </a:lnSpc>
              <a:defRPr sz="4250" spc="-50" baseline="0">
                <a:solidFill>
                  <a:schemeClr val="bg1"/>
                </a:solidFill>
                <a:latin typeface="Outfit Medium" pitchFamily="2" charset="0"/>
              </a:defRPr>
            </a:lvl1pPr>
            <a:lvl2pPr>
              <a:spcAft>
                <a:spcPts val="0"/>
              </a:spcAft>
              <a:defRPr sz="3500" b="0" cap="none" spc="-50" baseline="0">
                <a:solidFill>
                  <a:schemeClr val="bg1"/>
                </a:solidFill>
                <a:latin typeface="Outfit Medium" pitchFamily="2" charset="0"/>
              </a:defRPr>
            </a:lvl2pPr>
            <a:lvl3pPr marL="0" indent="0">
              <a:buFontTx/>
              <a:buNone/>
              <a:defRPr sz="1250">
                <a:solidFill>
                  <a:schemeClr val="bg1"/>
                </a:solidFill>
              </a:defRPr>
            </a:lvl3pPr>
          </a:lstStyle>
          <a:p>
            <a:pPr lvl="0"/>
            <a:r>
              <a:rPr lang="en-AU" dirty="0"/>
              <a:t>Insert statement here, for a slightly smaller font press Increase Indent. </a:t>
            </a:r>
          </a:p>
          <a:p>
            <a:pPr lvl="1"/>
            <a:r>
              <a:rPr lang="en-AU" dirty="0"/>
              <a:t>Level two</a:t>
            </a:r>
          </a:p>
          <a:p>
            <a:pPr lvl="2"/>
            <a:r>
              <a:rPr lang="en-AU" dirty="0"/>
              <a:t>Level three</a:t>
            </a:r>
          </a:p>
        </p:txBody>
      </p:sp>
    </p:spTree>
    <p:extLst>
      <p:ext uri="{BB962C8B-B14F-4D97-AF65-F5344CB8AC3E}">
        <p14:creationId xmlns:p14="http://schemas.microsoft.com/office/powerpoint/2010/main" val="255453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with descri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F74D0D-D0FC-859E-3F34-234956BE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6815700" cy="2358000"/>
          </a:xfrm>
        </p:spPr>
        <p:txBody>
          <a:bodyPr anchor="b"/>
          <a:lstStyle>
            <a:lvl1pPr>
              <a:lnSpc>
                <a:spcPct val="85000"/>
              </a:lnSpc>
              <a:defRPr sz="4250">
                <a:latin typeface="Outfit Medium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1E72B6-2006-E109-D1B3-B93BFB74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288" y="3568700"/>
            <a:ext cx="6815700" cy="2451100"/>
          </a:xfrm>
        </p:spPr>
        <p:txBody>
          <a:bodyPr/>
          <a:lstStyle>
            <a:lvl1pPr>
              <a:lnSpc>
                <a:spcPct val="93000"/>
              </a:lnSpc>
              <a:defRPr sz="2500" spc="-40" baseline="0"/>
            </a:lvl1pPr>
            <a:lvl2pPr>
              <a:lnSpc>
                <a:spcPct val="93000"/>
              </a:lnSpc>
              <a:defRPr sz="2500" spc="0" baseline="0"/>
            </a:lvl2pPr>
            <a:lvl3pPr marL="252000" indent="-252000">
              <a:lnSpc>
                <a:spcPct val="93000"/>
              </a:lnSpc>
              <a:defRPr sz="2500" spc="-40" baseline="0"/>
            </a:lvl3pPr>
            <a:lvl4pPr marL="504000" indent="-252000">
              <a:lnSpc>
                <a:spcPct val="93000"/>
              </a:lnSpc>
              <a:defRPr sz="2500" spc="-40" baseline="0"/>
            </a:lvl4pPr>
            <a:lvl5pPr marL="756000" indent="-252000">
              <a:lnSpc>
                <a:spcPct val="93000"/>
              </a:lnSpc>
              <a:defRPr sz="2500" spc="-4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4165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with description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A6CD659-77FD-CB3A-DDF1-C1496008E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1625600"/>
            <a:ext cx="4114800" cy="3581400"/>
          </a:xfrm>
        </p:spPr>
        <p:txBody>
          <a:bodyPr anchor="ctr"/>
          <a:lstStyle>
            <a:lvl1pPr algn="ctr">
              <a:lnSpc>
                <a:spcPct val="92000"/>
              </a:lnSpc>
              <a:spcAft>
                <a:spcPts val="1400"/>
              </a:spcAft>
              <a:defRPr sz="2500" spc="-3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20" b="0" cap="none" spc="-2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Insert text here, press Increase Indent for small descriptive text.</a:t>
            </a:r>
          </a:p>
          <a:p>
            <a:pPr lvl="1"/>
            <a:r>
              <a:rPr lang="en-AU" dirty="0"/>
              <a:t>Level two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9476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F2E92A-35E2-0EE1-A462-DAA5CBB7CB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0A915CB-FDA6-9431-21DC-12E30E7B2E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58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552DEF2-78C7-2A88-67AF-078F550C3D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2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89959E0-583E-E4E3-0B8C-4650E6DE79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8000" y="2895600"/>
            <a:ext cx="1684800" cy="21600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0A502EF-41A4-BDCC-55B5-73BD485A3E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72000" y="2895600"/>
            <a:ext cx="1684800" cy="2160000"/>
          </a:xfrm>
          <a:custGeom>
            <a:avLst/>
            <a:gdLst>
              <a:gd name="connsiteX0" fmla="*/ 0 w 1684670"/>
              <a:gd name="connsiteY0" fmla="*/ 0 h 2122844"/>
              <a:gd name="connsiteX1" fmla="*/ 1684670 w 1684670"/>
              <a:gd name="connsiteY1" fmla="*/ 0 h 2122844"/>
              <a:gd name="connsiteX2" fmla="*/ 1684670 w 1684670"/>
              <a:gd name="connsiteY2" fmla="*/ 2122844 h 2122844"/>
              <a:gd name="connsiteX3" fmla="*/ 0 w 1684670"/>
              <a:gd name="connsiteY3" fmla="*/ 2122844 h 21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670" h="2122844">
                <a:moveTo>
                  <a:pt x="0" y="0"/>
                </a:moveTo>
                <a:lnTo>
                  <a:pt x="1684670" y="0"/>
                </a:lnTo>
                <a:lnTo>
                  <a:pt x="1684670" y="2122844"/>
                </a:lnTo>
                <a:lnTo>
                  <a:pt x="0" y="212284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B21C6B9-E2B8-4A2E-2E0F-31BBA11C9D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98000" y="2895600"/>
            <a:ext cx="1684800" cy="21600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3D8CE-ADBF-8FB5-BF02-C4651DAE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E155C8B-0E62-3605-3A4B-FDD5EA2A12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3905E-A739-A8D5-9059-69BBEB059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5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22E0CF5-AD01-8936-1DA0-9E922F158D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2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6B55FF5-6D63-64A7-2BF0-5318F2A491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2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42B400-B1BD-2285-7B54-CC0591714F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2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F60B2B-2B1A-A49E-F02D-881AC10B8B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9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86038AE-0323-95EE-DC78-239A9D2610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2000" y="890474"/>
            <a:ext cx="3644672" cy="7351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 if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0112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F2E92A-35E2-0EE1-A462-DAA5CBB7CB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0A915CB-FDA6-9431-21DC-12E30E7B2E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58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552DEF2-78C7-2A88-67AF-078F550C3D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2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89959E0-583E-E4E3-0B8C-4650E6DE79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8000" y="1930400"/>
            <a:ext cx="1684800" cy="16383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0A502EF-41A4-BDCC-55B5-73BD485A3E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72000" y="1930400"/>
            <a:ext cx="1684800" cy="1638300"/>
          </a:xfrm>
          <a:custGeom>
            <a:avLst/>
            <a:gdLst>
              <a:gd name="connsiteX0" fmla="*/ 0 w 1684670"/>
              <a:gd name="connsiteY0" fmla="*/ 0 h 2122844"/>
              <a:gd name="connsiteX1" fmla="*/ 1684670 w 1684670"/>
              <a:gd name="connsiteY1" fmla="*/ 0 h 2122844"/>
              <a:gd name="connsiteX2" fmla="*/ 1684670 w 1684670"/>
              <a:gd name="connsiteY2" fmla="*/ 2122844 h 2122844"/>
              <a:gd name="connsiteX3" fmla="*/ 0 w 1684670"/>
              <a:gd name="connsiteY3" fmla="*/ 2122844 h 21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670" h="2122844">
                <a:moveTo>
                  <a:pt x="0" y="0"/>
                </a:moveTo>
                <a:lnTo>
                  <a:pt x="1684670" y="0"/>
                </a:lnTo>
                <a:lnTo>
                  <a:pt x="1684670" y="2122844"/>
                </a:lnTo>
                <a:lnTo>
                  <a:pt x="0" y="212284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B21C6B9-E2B8-4A2E-2E0F-31BBA11C9D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98000" y="1889698"/>
            <a:ext cx="1684800" cy="1679002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7723E-89BC-54C2-01CB-A43041DF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565FEDA-9FED-23EF-3B88-85B2F418BC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7C00CA0-91FA-2E40-A967-D707C5531B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1429DEA-51E8-AF27-3150-A828375329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02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B29E8AD-8751-656E-2F5F-1D24B57CEA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AC8FFB-90D4-F6D2-1E73-DA83C10ADC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2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D3D0701-94FF-FDDE-A5FC-AB9B1544F61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09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14DE9BA-3FD5-7F69-1843-7A519212BD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2000" y="890474"/>
            <a:ext cx="3644672" cy="7351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 if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7888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039FD-9609-3A45-BCF7-5FA12E06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5473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6C4D-8098-C5E9-6EF7-ED0D63DFD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895600"/>
            <a:ext cx="5585700" cy="1752600"/>
          </a:xfrm>
        </p:spPr>
        <p:txBody>
          <a:bodyPr tIns="50400" bIns="0" anchor="t"/>
          <a:lstStyle>
            <a:lvl1pPr algn="l">
              <a:lnSpc>
                <a:spcPts val="4500"/>
              </a:lnSpc>
              <a:defRPr sz="5000" b="1" cap="all" spc="-4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 dirty="0"/>
              <a:t>Closing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EFE1F5-5F37-B12D-6566-AC1BF45B0F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5206999"/>
            <a:ext cx="5585700" cy="1317625"/>
          </a:xfrm>
        </p:spPr>
        <p:txBody>
          <a:bodyPr bIns="36000" anchor="b"/>
          <a:lstStyle>
            <a:lvl1pPr>
              <a:spcAft>
                <a:spcPts val="0"/>
              </a:spcAft>
              <a:defRPr sz="900" b="1" cap="all" spc="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Bef>
                <a:spcPts val="0"/>
              </a:spcBef>
              <a:spcAft>
                <a:spcPts val="500"/>
              </a:spcAft>
              <a:defRPr sz="900" b="1" cap="all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800" spc="-10" baseline="0">
                <a:solidFill>
                  <a:schemeClr val="tx1"/>
                </a:solidFill>
              </a:defRPr>
            </a:lvl3pPr>
            <a:lvl4pPr marL="216000" indent="0">
              <a:buNone/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dirty="0"/>
              <a:t>Insert name, then press increase indent to add position title. Press increase indent again and enter contact phone number and email.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FF68DF-DE4B-E583-BDF8-3F2541020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83741" y="216374"/>
            <a:ext cx="2419167" cy="388571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EF52D8-B0F8-F752-B5FF-49172EAF28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46790" y="753308"/>
            <a:ext cx="1590888" cy="763295"/>
          </a:xfrm>
        </p:spPr>
        <p:txBody>
          <a:bodyPr/>
          <a:lstStyle>
            <a:lvl1pPr algn="r">
              <a:spcAft>
                <a:spcPts val="0"/>
              </a:spcAft>
              <a:defRPr sz="1000"/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FC905F4-4DD5-A820-D02A-65C415A671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0236075" y="4925364"/>
            <a:ext cx="2435224" cy="763295"/>
          </a:xfrm>
        </p:spPr>
        <p:txBody>
          <a:bodyPr lIns="36000" anchor="b"/>
          <a:lstStyle>
            <a:lvl1pPr algn="l">
              <a:spcAft>
                <a:spcPts val="0"/>
              </a:spcAft>
              <a:defRPr sz="1000" cap="all" baseline="0"/>
            </a:lvl1pPr>
          </a:lstStyle>
          <a:p>
            <a:pPr lvl="0"/>
            <a:r>
              <a:rPr lang="en-US" dirty="0"/>
              <a:t>Job No goes Here</a:t>
            </a:r>
          </a:p>
        </p:txBody>
      </p:sp>
    </p:spTree>
    <p:extLst>
      <p:ext uri="{BB962C8B-B14F-4D97-AF65-F5344CB8AC3E}">
        <p14:creationId xmlns:p14="http://schemas.microsoft.com/office/powerpoint/2010/main" val="397357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2 White BG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4320958-E150-FC55-AD00-8799F8178D9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7730270" cy="6498000"/>
          </a:xfrm>
          <a:custGeom>
            <a:avLst/>
            <a:gdLst>
              <a:gd name="connsiteX0" fmla="*/ 1510992 w 7730270"/>
              <a:gd name="connsiteY0" fmla="*/ 1404014 h 6498000"/>
              <a:gd name="connsiteX1" fmla="*/ 1510992 w 7730270"/>
              <a:gd name="connsiteY1" fmla="*/ 1529089 h 6498000"/>
              <a:gd name="connsiteX2" fmla="*/ 1706980 w 7730270"/>
              <a:gd name="connsiteY2" fmla="*/ 1529089 h 6498000"/>
              <a:gd name="connsiteX3" fmla="*/ 1769292 w 7730270"/>
              <a:gd name="connsiteY3" fmla="*/ 1466552 h 6498000"/>
              <a:gd name="connsiteX4" fmla="*/ 1706980 w 7730270"/>
              <a:gd name="connsiteY4" fmla="*/ 1404014 h 6498000"/>
              <a:gd name="connsiteX5" fmla="*/ 3440490 w 7730270"/>
              <a:gd name="connsiteY5" fmla="*/ 1023978 h 6498000"/>
              <a:gd name="connsiteX6" fmla="*/ 4290483 w 7730270"/>
              <a:gd name="connsiteY6" fmla="*/ 1023978 h 6498000"/>
              <a:gd name="connsiteX7" fmla="*/ 4356029 w 7730270"/>
              <a:gd name="connsiteY7" fmla="*/ 1089764 h 6498000"/>
              <a:gd name="connsiteX8" fmla="*/ 4356029 w 7730270"/>
              <a:gd name="connsiteY8" fmla="*/ 6432094 h 6498000"/>
              <a:gd name="connsiteX9" fmla="*/ 4290483 w 7730270"/>
              <a:gd name="connsiteY9" fmla="*/ 6497873 h 6498000"/>
              <a:gd name="connsiteX10" fmla="*/ 3440490 w 7730270"/>
              <a:gd name="connsiteY10" fmla="*/ 6497873 h 6498000"/>
              <a:gd name="connsiteX11" fmla="*/ 3374945 w 7730270"/>
              <a:gd name="connsiteY11" fmla="*/ 6432094 h 6498000"/>
              <a:gd name="connsiteX12" fmla="*/ 3374945 w 7730270"/>
              <a:gd name="connsiteY12" fmla="*/ 1089764 h 6498000"/>
              <a:gd name="connsiteX13" fmla="*/ 3440490 w 7730270"/>
              <a:gd name="connsiteY13" fmla="*/ 1023978 h 6498000"/>
              <a:gd name="connsiteX14" fmla="*/ 1510992 w 7730270"/>
              <a:gd name="connsiteY14" fmla="*/ 643815 h 6498000"/>
              <a:gd name="connsiteX15" fmla="*/ 1510992 w 7730270"/>
              <a:gd name="connsiteY15" fmla="*/ 768889 h 6498000"/>
              <a:gd name="connsiteX16" fmla="*/ 1706980 w 7730270"/>
              <a:gd name="connsiteY16" fmla="*/ 768889 h 6498000"/>
              <a:gd name="connsiteX17" fmla="*/ 1769292 w 7730270"/>
              <a:gd name="connsiteY17" fmla="*/ 706353 h 6498000"/>
              <a:gd name="connsiteX18" fmla="*/ 1706980 w 7730270"/>
              <a:gd name="connsiteY18" fmla="*/ 643815 h 6498000"/>
              <a:gd name="connsiteX19" fmla="*/ 4460722 w 7730270"/>
              <a:gd name="connsiteY19" fmla="*/ 0 h 6498000"/>
              <a:gd name="connsiteX20" fmla="*/ 7730270 w 7730270"/>
              <a:gd name="connsiteY20" fmla="*/ 0 h 6498000"/>
              <a:gd name="connsiteX21" fmla="*/ 7730270 w 7730270"/>
              <a:gd name="connsiteY21" fmla="*/ 918624 h 6498000"/>
              <a:gd name="connsiteX22" fmla="*/ 7664719 w 7730270"/>
              <a:gd name="connsiteY22" fmla="*/ 984402 h 6498000"/>
              <a:gd name="connsiteX23" fmla="*/ 6130720 w 7730270"/>
              <a:gd name="connsiteY23" fmla="*/ 984402 h 6498000"/>
              <a:gd name="connsiteX24" fmla="*/ 6130720 w 7730270"/>
              <a:gd name="connsiteY24" fmla="*/ 706226 h 6498000"/>
              <a:gd name="connsiteX25" fmla="*/ 6065435 w 7730270"/>
              <a:gd name="connsiteY25" fmla="*/ 643688 h 6498000"/>
              <a:gd name="connsiteX26" fmla="*/ 6006096 w 7730270"/>
              <a:gd name="connsiteY26" fmla="*/ 707909 h 6498000"/>
              <a:gd name="connsiteX27" fmla="*/ 6006096 w 7730270"/>
              <a:gd name="connsiteY27" fmla="*/ 1466424 h 6498000"/>
              <a:gd name="connsiteX28" fmla="*/ 6071400 w 7730270"/>
              <a:gd name="connsiteY28" fmla="*/ 1528962 h 6498000"/>
              <a:gd name="connsiteX29" fmla="*/ 6130720 w 7730270"/>
              <a:gd name="connsiteY29" fmla="*/ 1464734 h 6498000"/>
              <a:gd name="connsiteX30" fmla="*/ 6130720 w 7730270"/>
              <a:gd name="connsiteY30" fmla="*/ 1404014 h 6498000"/>
              <a:gd name="connsiteX31" fmla="*/ 6068408 w 7730270"/>
              <a:gd name="connsiteY31" fmla="*/ 1404014 h 6498000"/>
              <a:gd name="connsiteX32" fmla="*/ 6068408 w 7730270"/>
              <a:gd name="connsiteY32" fmla="*/ 1023978 h 6498000"/>
              <a:gd name="connsiteX33" fmla="*/ 7664719 w 7730270"/>
              <a:gd name="connsiteY33" fmla="*/ 1023978 h 6498000"/>
              <a:gd name="connsiteX34" fmla="*/ 7730270 w 7730270"/>
              <a:gd name="connsiteY34" fmla="*/ 1089763 h 6498000"/>
              <a:gd name="connsiteX35" fmla="*/ 7730270 w 7730270"/>
              <a:gd name="connsiteY35" fmla="*/ 6498000 h 6498000"/>
              <a:gd name="connsiteX36" fmla="*/ 4460722 w 7730270"/>
              <a:gd name="connsiteY36" fmla="*/ 6498000 h 6498000"/>
              <a:gd name="connsiteX37" fmla="*/ 4395176 w 7730270"/>
              <a:gd name="connsiteY37" fmla="*/ 6432221 h 6498000"/>
              <a:gd name="connsiteX38" fmla="*/ 4395176 w 7730270"/>
              <a:gd name="connsiteY38" fmla="*/ 65783 h 6498000"/>
              <a:gd name="connsiteX39" fmla="*/ 4460722 w 7730270"/>
              <a:gd name="connsiteY39" fmla="*/ 0 h 6498000"/>
              <a:gd name="connsiteX40" fmla="*/ 3865420 w 7730270"/>
              <a:gd name="connsiteY40" fmla="*/ 0 h 6498000"/>
              <a:gd name="connsiteX41" fmla="*/ 3865553 w 7730270"/>
              <a:gd name="connsiteY41" fmla="*/ 0 h 6498000"/>
              <a:gd name="connsiteX42" fmla="*/ 4356029 w 7730270"/>
              <a:gd name="connsiteY42" fmla="*/ 492268 h 6498000"/>
              <a:gd name="connsiteX43" fmla="*/ 4356029 w 7730270"/>
              <a:gd name="connsiteY43" fmla="*/ 492398 h 6498000"/>
              <a:gd name="connsiteX44" fmla="*/ 3865553 w 7730270"/>
              <a:gd name="connsiteY44" fmla="*/ 984663 h 6498000"/>
              <a:gd name="connsiteX45" fmla="*/ 3865420 w 7730270"/>
              <a:gd name="connsiteY45" fmla="*/ 984663 h 6498000"/>
              <a:gd name="connsiteX46" fmla="*/ 3374945 w 7730270"/>
              <a:gd name="connsiteY46" fmla="*/ 492398 h 6498000"/>
              <a:gd name="connsiteX47" fmla="*/ 3374945 w 7730270"/>
              <a:gd name="connsiteY47" fmla="*/ 492268 h 6498000"/>
              <a:gd name="connsiteX48" fmla="*/ 3865420 w 7730270"/>
              <a:gd name="connsiteY48" fmla="*/ 0 h 6498000"/>
              <a:gd name="connsiteX49" fmla="*/ 0 w 7730270"/>
              <a:gd name="connsiteY49" fmla="*/ 0 h 6498000"/>
              <a:gd name="connsiteX50" fmla="*/ 3270070 w 7730270"/>
              <a:gd name="connsiteY50" fmla="*/ 0 h 6498000"/>
              <a:gd name="connsiteX51" fmla="*/ 3335615 w 7730270"/>
              <a:gd name="connsiteY51" fmla="*/ 65783 h 6498000"/>
              <a:gd name="connsiteX52" fmla="*/ 3335615 w 7730270"/>
              <a:gd name="connsiteY52" fmla="*/ 918885 h 6498000"/>
              <a:gd name="connsiteX53" fmla="*/ 3270070 w 7730270"/>
              <a:gd name="connsiteY53" fmla="*/ 984663 h 6498000"/>
              <a:gd name="connsiteX54" fmla="*/ 2063264 w 7730270"/>
              <a:gd name="connsiteY54" fmla="*/ 984663 h 6498000"/>
              <a:gd name="connsiteX55" fmla="*/ 2063398 w 7730270"/>
              <a:gd name="connsiteY55" fmla="*/ 984536 h 6498000"/>
              <a:gd name="connsiteX56" fmla="*/ 2043745 w 7730270"/>
              <a:gd name="connsiteY56" fmla="*/ 1004257 h 6498000"/>
              <a:gd name="connsiteX57" fmla="*/ 2063398 w 7730270"/>
              <a:gd name="connsiteY57" fmla="*/ 1023978 h 6498000"/>
              <a:gd name="connsiteX58" fmla="*/ 3270196 w 7730270"/>
              <a:gd name="connsiteY58" fmla="*/ 1023978 h 6498000"/>
              <a:gd name="connsiteX59" fmla="*/ 3335742 w 7730270"/>
              <a:gd name="connsiteY59" fmla="*/ 1089763 h 6498000"/>
              <a:gd name="connsiteX60" fmla="*/ 3335742 w 7730270"/>
              <a:gd name="connsiteY60" fmla="*/ 6432094 h 6498000"/>
              <a:gd name="connsiteX61" fmla="*/ 3270196 w 7730270"/>
              <a:gd name="connsiteY61" fmla="*/ 6497872 h 6498000"/>
              <a:gd name="connsiteX62" fmla="*/ 0 w 7730270"/>
              <a:gd name="connsiteY62" fmla="*/ 6497872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0270" h="6498000">
                <a:moveTo>
                  <a:pt x="1510992" y="1404014"/>
                </a:moveTo>
                <a:lnTo>
                  <a:pt x="1510992" y="1529089"/>
                </a:lnTo>
                <a:lnTo>
                  <a:pt x="1706980" y="1529089"/>
                </a:lnTo>
                <a:cubicBezTo>
                  <a:pt x="1741363" y="1529089"/>
                  <a:pt x="1769292" y="1501068"/>
                  <a:pt x="1769292" y="1466552"/>
                </a:cubicBezTo>
                <a:cubicBezTo>
                  <a:pt x="1769292" y="1432042"/>
                  <a:pt x="1741363" y="1404014"/>
                  <a:pt x="1706980" y="1404014"/>
                </a:cubicBezTo>
                <a:close/>
                <a:moveTo>
                  <a:pt x="3440490" y="1023978"/>
                </a:moveTo>
                <a:lnTo>
                  <a:pt x="4290483" y="1023978"/>
                </a:lnTo>
                <a:cubicBezTo>
                  <a:pt x="4326683" y="1023978"/>
                  <a:pt x="4356029" y="1053430"/>
                  <a:pt x="4356029" y="1089764"/>
                </a:cubicBezTo>
                <a:lnTo>
                  <a:pt x="4356029" y="6432094"/>
                </a:lnTo>
                <a:cubicBezTo>
                  <a:pt x="4356029" y="6468447"/>
                  <a:pt x="4326683" y="6497873"/>
                  <a:pt x="4290483" y="6497873"/>
                </a:cubicBezTo>
                <a:lnTo>
                  <a:pt x="3440490" y="6497873"/>
                </a:lnTo>
                <a:cubicBezTo>
                  <a:pt x="3404278" y="6497873"/>
                  <a:pt x="3374945" y="6468447"/>
                  <a:pt x="3374945" y="6432094"/>
                </a:cubicBezTo>
                <a:lnTo>
                  <a:pt x="3374945" y="1089764"/>
                </a:lnTo>
                <a:cubicBezTo>
                  <a:pt x="3374945" y="1053430"/>
                  <a:pt x="3404278" y="1023978"/>
                  <a:pt x="3440490" y="1023978"/>
                </a:cubicBezTo>
                <a:close/>
                <a:moveTo>
                  <a:pt x="1510992" y="643815"/>
                </a:moveTo>
                <a:lnTo>
                  <a:pt x="1510992" y="768889"/>
                </a:lnTo>
                <a:lnTo>
                  <a:pt x="1706980" y="768889"/>
                </a:lnTo>
                <a:cubicBezTo>
                  <a:pt x="1741363" y="768889"/>
                  <a:pt x="1769292" y="740869"/>
                  <a:pt x="1769292" y="706353"/>
                </a:cubicBezTo>
                <a:cubicBezTo>
                  <a:pt x="1769292" y="671842"/>
                  <a:pt x="1741363" y="643815"/>
                  <a:pt x="1706980" y="643815"/>
                </a:cubicBezTo>
                <a:close/>
                <a:moveTo>
                  <a:pt x="4460722" y="0"/>
                </a:moveTo>
                <a:lnTo>
                  <a:pt x="7730270" y="0"/>
                </a:lnTo>
                <a:lnTo>
                  <a:pt x="7730270" y="918624"/>
                </a:lnTo>
                <a:cubicBezTo>
                  <a:pt x="7730270" y="954952"/>
                  <a:pt x="7700924" y="984402"/>
                  <a:pt x="7664719" y="984402"/>
                </a:cubicBezTo>
                <a:lnTo>
                  <a:pt x="6130720" y="984402"/>
                </a:lnTo>
                <a:lnTo>
                  <a:pt x="6130720" y="706226"/>
                </a:lnTo>
                <a:cubicBezTo>
                  <a:pt x="6130720" y="670673"/>
                  <a:pt x="6101248" y="641997"/>
                  <a:pt x="6065435" y="643688"/>
                </a:cubicBezTo>
                <a:cubicBezTo>
                  <a:pt x="6031827" y="645245"/>
                  <a:pt x="6006096" y="674175"/>
                  <a:pt x="6006096" y="707909"/>
                </a:cubicBezTo>
                <a:lnTo>
                  <a:pt x="6006096" y="1466424"/>
                </a:lnTo>
                <a:cubicBezTo>
                  <a:pt x="6006096" y="1501977"/>
                  <a:pt x="6035588" y="1530646"/>
                  <a:pt x="6071400" y="1528962"/>
                </a:cubicBezTo>
                <a:cubicBezTo>
                  <a:pt x="6105008" y="1527405"/>
                  <a:pt x="6130720" y="1498469"/>
                  <a:pt x="6130720" y="1464734"/>
                </a:cubicBezTo>
                <a:lnTo>
                  <a:pt x="6130720" y="1404014"/>
                </a:lnTo>
                <a:lnTo>
                  <a:pt x="6068408" y="1404014"/>
                </a:lnTo>
                <a:lnTo>
                  <a:pt x="6068408" y="1023978"/>
                </a:lnTo>
                <a:lnTo>
                  <a:pt x="7664719" y="1023978"/>
                </a:lnTo>
                <a:cubicBezTo>
                  <a:pt x="7700924" y="1023978"/>
                  <a:pt x="7730270" y="1053430"/>
                  <a:pt x="7730270" y="1089763"/>
                </a:cubicBezTo>
                <a:lnTo>
                  <a:pt x="7730270" y="6498000"/>
                </a:lnTo>
                <a:lnTo>
                  <a:pt x="4460722" y="6498000"/>
                </a:lnTo>
                <a:cubicBezTo>
                  <a:pt x="4424522" y="6498000"/>
                  <a:pt x="4395176" y="6468574"/>
                  <a:pt x="4395176" y="6432221"/>
                </a:cubicBezTo>
                <a:lnTo>
                  <a:pt x="4395176" y="65783"/>
                </a:lnTo>
                <a:cubicBezTo>
                  <a:pt x="4395176" y="29454"/>
                  <a:pt x="4424522" y="0"/>
                  <a:pt x="4460722" y="0"/>
                </a:cubicBezTo>
                <a:close/>
                <a:moveTo>
                  <a:pt x="3865420" y="0"/>
                </a:moveTo>
                <a:lnTo>
                  <a:pt x="3865553" y="0"/>
                </a:lnTo>
                <a:cubicBezTo>
                  <a:pt x="4136424" y="0"/>
                  <a:pt x="4356029" y="220396"/>
                  <a:pt x="4356029" y="492268"/>
                </a:cubicBezTo>
                <a:lnTo>
                  <a:pt x="4356029" y="492398"/>
                </a:lnTo>
                <a:cubicBezTo>
                  <a:pt x="4356029" y="764269"/>
                  <a:pt x="4136424" y="984663"/>
                  <a:pt x="3865553" y="984663"/>
                </a:cubicBezTo>
                <a:lnTo>
                  <a:pt x="3865420" y="984663"/>
                </a:lnTo>
                <a:cubicBezTo>
                  <a:pt x="3594537" y="984663"/>
                  <a:pt x="3374945" y="764269"/>
                  <a:pt x="3374945" y="492398"/>
                </a:cubicBezTo>
                <a:lnTo>
                  <a:pt x="3374945" y="492268"/>
                </a:lnTo>
                <a:cubicBezTo>
                  <a:pt x="3374945" y="220396"/>
                  <a:pt x="3594537" y="0"/>
                  <a:pt x="3865420" y="0"/>
                </a:cubicBezTo>
                <a:close/>
                <a:moveTo>
                  <a:pt x="0" y="0"/>
                </a:moveTo>
                <a:lnTo>
                  <a:pt x="3270070" y="0"/>
                </a:lnTo>
                <a:cubicBezTo>
                  <a:pt x="3306269" y="0"/>
                  <a:pt x="3335615" y="29454"/>
                  <a:pt x="3335615" y="65783"/>
                </a:cubicBezTo>
                <a:lnTo>
                  <a:pt x="3335615" y="918885"/>
                </a:lnTo>
                <a:cubicBezTo>
                  <a:pt x="3335615" y="955212"/>
                  <a:pt x="3306269" y="984663"/>
                  <a:pt x="3270070" y="984663"/>
                </a:cubicBezTo>
                <a:lnTo>
                  <a:pt x="2063264" y="984663"/>
                </a:lnTo>
                <a:lnTo>
                  <a:pt x="2063398" y="984536"/>
                </a:lnTo>
                <a:cubicBezTo>
                  <a:pt x="2052536" y="984536"/>
                  <a:pt x="2043745" y="993357"/>
                  <a:pt x="2043745" y="1004257"/>
                </a:cubicBezTo>
                <a:cubicBezTo>
                  <a:pt x="2043745" y="1015156"/>
                  <a:pt x="2052536" y="1023978"/>
                  <a:pt x="2063398" y="1023978"/>
                </a:cubicBezTo>
                <a:lnTo>
                  <a:pt x="3270196" y="1023978"/>
                </a:lnTo>
                <a:cubicBezTo>
                  <a:pt x="3306396" y="1023978"/>
                  <a:pt x="3335742" y="1053430"/>
                  <a:pt x="3335742" y="1089763"/>
                </a:cubicBezTo>
                <a:lnTo>
                  <a:pt x="3335742" y="6432094"/>
                </a:lnTo>
                <a:cubicBezTo>
                  <a:pt x="3335742" y="6468447"/>
                  <a:pt x="3306396" y="6497872"/>
                  <a:pt x="3270196" y="6497872"/>
                </a:cubicBezTo>
                <a:lnTo>
                  <a:pt x="0" y="649787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468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33887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48199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118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7489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CFC3348-A297-ED29-053B-D7B45BE167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8800" y="694800"/>
            <a:ext cx="1590888" cy="763295"/>
          </a:xfrm>
        </p:spPr>
        <p:txBody>
          <a:bodyPr/>
          <a:lstStyle>
            <a:lvl1pPr algn="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80D7FA2-4724-D18F-A3E8-9FAD240B17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8262" y="211912"/>
            <a:ext cx="2448000" cy="39320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8BDD72-F87C-7B66-B2B9-3CBB0A28C5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6000" y="6289367"/>
            <a:ext cx="6609978" cy="431800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55464EE-494B-93DB-B74B-68AE23BFD0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10622288" y="5022000"/>
            <a:ext cx="2520000" cy="396000"/>
          </a:xfrm>
        </p:spPr>
        <p:txBody>
          <a:bodyPr/>
          <a:lstStyle>
            <a:lvl1pPr algn="l">
              <a:spcAft>
                <a:spcPts val="0"/>
              </a:spcAft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no goes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89FD43-5DF4-BEB3-42DF-5349C93A0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2790000"/>
            <a:ext cx="6609978" cy="1476000"/>
          </a:xfrm>
        </p:spPr>
        <p:txBody>
          <a:bodyPr anchor="ctr"/>
          <a:lstStyle>
            <a:lvl1pPr marL="36000">
              <a:lnSpc>
                <a:spcPts val="4500"/>
              </a:lnSpc>
              <a:spcAft>
                <a:spcPts val="0"/>
              </a:spcAft>
              <a:defRPr sz="5000" b="1" cap="all" spc="-3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sz="5000" spc="-3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20114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knowledgem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E5D583-06CF-3867-32BE-08B8DAB061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8400" y="1930400"/>
            <a:ext cx="5568900" cy="3003550"/>
          </a:xfrm>
        </p:spPr>
        <p:txBody>
          <a:bodyPr tIns="36000" anchor="ctr"/>
          <a:lstStyle>
            <a:lvl1pPr algn="ctr">
              <a:lnSpc>
                <a:spcPts val="2300"/>
              </a:lnSpc>
              <a:spcAft>
                <a:spcPts val="400"/>
              </a:spcAft>
              <a:defRPr sz="2500" cap="all" spc="-5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 algn="ctr">
              <a:lnSpc>
                <a:spcPct val="100000"/>
              </a:lnSpc>
              <a:spcBef>
                <a:spcPts val="600"/>
              </a:spcBef>
              <a:defRPr sz="1625" b="0" cap="none" spc="-20" baseline="0">
                <a:solidFill>
                  <a:schemeClr val="bg1"/>
                </a:solidFill>
                <a:latin typeface="+mn-lt"/>
              </a:defRPr>
            </a:lvl2pPr>
            <a:lvl3pPr marL="0" indent="0">
              <a:buNone/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AU" dirty="0"/>
              <a:t>Insert main text here. Press increase indent for smaller text.</a:t>
            </a:r>
          </a:p>
          <a:p>
            <a:pPr lvl="1"/>
            <a:r>
              <a:rPr lang="en-AU" dirty="0"/>
              <a:t>Second level</a:t>
            </a:r>
          </a:p>
        </p:txBody>
      </p:sp>
      <p:pic>
        <p:nvPicPr>
          <p:cNvPr id="8" name="Clemenger">
            <a:extLst>
              <a:ext uri="{FF2B5EF4-FFF2-40B4-BE49-F238E27FC236}">
                <a16:creationId xmlns:a16="http://schemas.microsoft.com/office/drawing/2014/main" id="{7EAC492E-D74D-2A5C-8C97-B2CE609EEF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652"/>
            <a:ext cx="756000" cy="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1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6FC15-8FEE-562E-F792-E20FBC70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7C204-F484-0643-8735-5733A181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D210C-3A14-5A61-6E75-AD46BF59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D0ECB2-D654-F039-24F5-FC64550A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00" y="1625600"/>
            <a:ext cx="7757400" cy="3848100"/>
          </a:xfrm>
        </p:spPr>
        <p:txBody>
          <a:bodyPr anchor="ctr"/>
          <a:lstStyle>
            <a:lvl1pPr algn="l">
              <a:lnSpc>
                <a:spcPts val="5600"/>
              </a:lnSpc>
              <a:defRPr sz="6250" b="1" cap="all" spc="-3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241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knowledgem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E5D583-06CF-3867-32BE-08B8DAB061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8400" y="1930400"/>
            <a:ext cx="5568900" cy="3003550"/>
          </a:xfrm>
        </p:spPr>
        <p:txBody>
          <a:bodyPr tIns="36000" anchor="ctr"/>
          <a:lstStyle>
            <a:lvl1pPr algn="ctr">
              <a:lnSpc>
                <a:spcPts val="2300"/>
              </a:lnSpc>
              <a:spcAft>
                <a:spcPts val="400"/>
              </a:spcAft>
              <a:defRPr sz="2500" cap="all" spc="-5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 algn="ctr">
              <a:lnSpc>
                <a:spcPct val="100000"/>
              </a:lnSpc>
              <a:spcBef>
                <a:spcPts val="600"/>
              </a:spcBef>
              <a:defRPr sz="1625" b="0" cap="none" spc="-20" baseline="0">
                <a:solidFill>
                  <a:schemeClr val="bg1"/>
                </a:solidFill>
                <a:latin typeface="+mn-lt"/>
              </a:defRPr>
            </a:lvl2pPr>
            <a:lvl3pPr marL="0" indent="0">
              <a:buNone/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AU" dirty="0"/>
              <a:t>Insert main text here. Press increase indent for smaller text.</a:t>
            </a:r>
          </a:p>
          <a:p>
            <a:pPr lvl="1"/>
            <a:r>
              <a:rPr lang="en-AU" dirty="0"/>
              <a:t>Second level</a:t>
            </a:r>
          </a:p>
        </p:txBody>
      </p:sp>
      <p:pic>
        <p:nvPicPr>
          <p:cNvPr id="8" name="Clemenger">
            <a:extLst>
              <a:ext uri="{FF2B5EF4-FFF2-40B4-BE49-F238E27FC236}">
                <a16:creationId xmlns:a16="http://schemas.microsoft.com/office/drawing/2014/main" id="{7EAC492E-D74D-2A5C-8C97-B2CE609EEF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652"/>
            <a:ext cx="756000" cy="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228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6FC15-8FEE-562E-F792-E20FBC70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7C204-F484-0643-8735-5733A181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D210C-3A14-5A61-6E75-AD46BF59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D0ECB2-D654-F039-24F5-FC64550A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00" y="1625600"/>
            <a:ext cx="7757400" cy="3848100"/>
          </a:xfrm>
        </p:spPr>
        <p:txBody>
          <a:bodyPr anchor="ctr"/>
          <a:lstStyle>
            <a:lvl1pPr algn="l">
              <a:lnSpc>
                <a:spcPts val="5600"/>
              </a:lnSpc>
              <a:defRPr sz="6250" b="1" cap="all" spc="-3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76833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Section 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4474260-AA55-A0F4-6413-C96F1709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1104900"/>
            <a:ext cx="7757400" cy="4669000"/>
          </a:xfrm>
        </p:spPr>
        <p:txBody>
          <a:bodyPr anchor="b"/>
          <a:lstStyle>
            <a:lvl1pPr algn="l">
              <a:lnSpc>
                <a:spcPts val="5600"/>
              </a:lnSpc>
              <a:defRPr sz="6250" b="1" cap="all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8F51AF0-4B93-6B05-5D56-0A2072D8D8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7175" y="1104900"/>
            <a:ext cx="2844000" cy="2247900"/>
          </a:xfrm>
        </p:spPr>
        <p:txBody>
          <a:bodyPr rIns="108000"/>
          <a:lstStyle>
            <a:lvl1pPr algn="ctr">
              <a:lnSpc>
                <a:spcPct val="83000"/>
              </a:lnSpc>
              <a:spcAft>
                <a:spcPts val="0"/>
              </a:spcAft>
              <a:defRPr sz="21000" b="1" spc="-1000" baseline="0">
                <a:solidFill>
                  <a:schemeClr val="tx1"/>
                </a:solidFill>
                <a:latin typeface="+mj-lt"/>
                <a:ea typeface="CHEP JetBrains Light" panose="02000009000000000000" pitchFamily="50" charset="0"/>
                <a:cs typeface="CHEP JetBrains Light" panose="02000009000000000000" pitchFamily="50" charset="0"/>
              </a:defRPr>
            </a:lvl1pPr>
          </a:lstStyle>
          <a:p>
            <a:pPr lvl="0"/>
            <a:r>
              <a:rPr lang="en-AU" dirty="0"/>
              <a:t>#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B5DF98-1ABD-8268-7063-721F10866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4487" y="5288068"/>
            <a:ext cx="2664000" cy="4325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E4B7731-F5B5-55CE-5E19-16B773B94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00" y="187201"/>
            <a:ext cx="8776800" cy="649216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B2AA1F5-5D87-6EDB-26DD-3468580874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0400" y="187200"/>
            <a:ext cx="2867713" cy="3978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BD2C438-436F-6CF3-5BFC-200427A819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0400" y="4346568"/>
            <a:ext cx="2865287" cy="23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293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7A71F21-0ECA-5286-0705-DA0918BCEF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4400" y="2764800"/>
            <a:ext cx="1733800" cy="803900"/>
          </a:xfrm>
        </p:spPr>
        <p:txBody>
          <a:bodyPr/>
          <a:lstStyle>
            <a:lvl1pPr>
              <a:lnSpc>
                <a:spcPct val="83000"/>
              </a:lnSpc>
              <a:spcAft>
                <a:spcPts val="0"/>
              </a:spcAft>
              <a:defRPr sz="6250" b="1" spc="-5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defRPr sz="5300">
                <a:solidFill>
                  <a:schemeClr val="bg1"/>
                </a:solidFill>
              </a:defRPr>
            </a:lvl2pPr>
            <a:lvl3pPr>
              <a:defRPr sz="5300">
                <a:solidFill>
                  <a:schemeClr val="bg1"/>
                </a:solidFill>
              </a:defRPr>
            </a:lvl3pPr>
            <a:lvl4pPr>
              <a:defRPr sz="5300">
                <a:solidFill>
                  <a:schemeClr val="bg1"/>
                </a:solidFill>
              </a:defRPr>
            </a:lvl4pPr>
            <a:lvl5pPr>
              <a:defRPr sz="53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F3DAFD-2670-72B5-1595-AC0A6593FAC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AAD5978-D0B0-2279-7A59-3B7887F03F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9A6889-6689-4280-7C75-9BA90DDEFC4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9FC71-5F5C-EC4A-A487-D4921E28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2764800"/>
            <a:ext cx="6769100" cy="2463800"/>
          </a:xfrm>
        </p:spPr>
        <p:txBody>
          <a:bodyPr tIns="72000" anchor="t"/>
          <a:lstStyle>
            <a:lvl1pPr algn="l">
              <a:lnSpc>
                <a:spcPts val="5600"/>
              </a:lnSpc>
              <a:defRPr sz="6250" b="1" cap="all" spc="-3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546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D0EFA-A4B2-2E1A-AAD6-0192725988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793044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0AF2B-E21D-B007-6D9B-6ABBA342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054D758-F977-4F14-5783-CE2B7372B7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7174" y="793044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9FB180B-AF4C-A73E-0BD8-74BE3001F0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900" y="2307265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ACBC040-9DFF-CD65-03F2-DF2D89F692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7174" y="2307265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4B86CB9-324B-9A5F-7C4C-9E4C067639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96400" y="38448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C3A61C-C83A-3274-283A-E280A23D09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2674" y="38448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4F44533-1C58-AF47-1B9A-5A10207E3E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1900" y="53640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40E084-090E-C280-A527-9CDA81F5C5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38174" y="53640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97778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7EF127-8AB6-7A41-E930-35261F8CDF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0" y="2912399"/>
            <a:ext cx="4596713" cy="3612225"/>
          </a:xfrm>
        </p:spPr>
        <p:txBody>
          <a:bodyPr/>
          <a:lstStyle>
            <a:lvl1pPr marL="972000" indent="-972000" defTabSz="972000">
              <a:lnSpc>
                <a:spcPts val="3000"/>
              </a:lnSpc>
              <a:spcAft>
                <a:spcPts val="1700"/>
              </a:spcAft>
              <a:buClr>
                <a:schemeClr val="tx2"/>
              </a:buClr>
              <a:buFontTx/>
              <a:buNone/>
              <a:tabLst>
                <a:tab pos="972000" algn="l"/>
              </a:tabLst>
              <a:defRPr sz="3125"/>
            </a:lvl1pPr>
          </a:lstStyle>
          <a:p>
            <a:pPr lvl="0"/>
            <a:r>
              <a:rPr lang="en-AU" dirty="0"/>
              <a:t>01	Click to insert agenda item here. Format agenda item numbers in Outfit (Heading) theme font, bolded, red. Numbered list should be format 01, 02, 03, etc)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44C01-DCA1-E41A-1186-D73FB55A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697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0300" y="1104899"/>
            <a:ext cx="9931400" cy="5203825"/>
          </a:xfrm>
        </p:spPr>
        <p:txBody>
          <a:bodyPr bIns="36000" anchor="ctr"/>
          <a:lstStyle>
            <a:lvl1pPr algn="ctr">
              <a:lnSpc>
                <a:spcPts val="5500"/>
              </a:lnSpc>
              <a:spcAft>
                <a:spcPts val="600"/>
              </a:spcAft>
              <a:defRPr sz="6250" cap="all" spc="-250" baseline="0"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tx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5591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tatement: Big Tex - Photo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0300" y="1104899"/>
            <a:ext cx="9931400" cy="5203825"/>
          </a:xfrm>
        </p:spPr>
        <p:txBody>
          <a:bodyPr bIns="36000" anchor="ctr"/>
          <a:lstStyle>
            <a:lvl1pPr algn="ctr">
              <a:lnSpc>
                <a:spcPts val="5500"/>
              </a:lnSpc>
              <a:spcAft>
                <a:spcPts val="600"/>
              </a:spcAft>
              <a:defRPr sz="6250" cap="all" spc="-25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  <p:pic>
        <p:nvPicPr>
          <p:cNvPr id="6" name="Clemenger">
            <a:extLst>
              <a:ext uri="{FF2B5EF4-FFF2-40B4-BE49-F238E27FC236}">
                <a16:creationId xmlns:a16="http://schemas.microsoft.com/office/drawing/2014/main" id="{8CFCB351-D4E2-DE6D-6D29-5705AE3A8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131"/>
            <a:ext cx="756000" cy="1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3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95500" y="1625600"/>
            <a:ext cx="7988300" cy="3848100"/>
          </a:xfrm>
        </p:spPr>
        <p:txBody>
          <a:bodyPr bIns="36000" anchor="ctr"/>
          <a:lstStyle>
            <a:lvl1pPr algn="ctr">
              <a:lnSpc>
                <a:spcPct val="75000"/>
              </a:lnSpc>
              <a:spcAft>
                <a:spcPts val="600"/>
              </a:spcAft>
              <a:defRPr sz="5000" cap="all" spc="-150" baseline="0"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tx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7959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tatement: Medium Text - Photo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95500" y="1625600"/>
            <a:ext cx="7988300" cy="3848100"/>
          </a:xfrm>
        </p:spPr>
        <p:txBody>
          <a:bodyPr bIns="36000" anchor="ctr"/>
          <a:lstStyle>
            <a:lvl1pPr algn="ctr">
              <a:lnSpc>
                <a:spcPct val="75000"/>
              </a:lnSpc>
              <a:spcAft>
                <a:spcPts val="600"/>
              </a:spcAft>
              <a:defRPr sz="5000" cap="all" spc="-15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  <p:pic>
        <p:nvPicPr>
          <p:cNvPr id="5" name="Clemenger">
            <a:extLst>
              <a:ext uri="{FF2B5EF4-FFF2-40B4-BE49-F238E27FC236}">
                <a16:creationId xmlns:a16="http://schemas.microsoft.com/office/drawing/2014/main" id="{2A1E07CD-7F85-B504-6141-71204E39E4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652"/>
            <a:ext cx="756000" cy="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5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Section 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4474260-AA55-A0F4-6413-C96F1709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1104900"/>
            <a:ext cx="7757400" cy="4669000"/>
          </a:xfrm>
        </p:spPr>
        <p:txBody>
          <a:bodyPr anchor="b"/>
          <a:lstStyle>
            <a:lvl1pPr algn="l">
              <a:lnSpc>
                <a:spcPts val="5600"/>
              </a:lnSpc>
              <a:defRPr sz="6250" b="1" cap="all" spc="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8F51AF0-4B93-6B05-5D56-0A2072D8D8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7175" y="1104900"/>
            <a:ext cx="2844000" cy="2247900"/>
          </a:xfrm>
        </p:spPr>
        <p:txBody>
          <a:bodyPr rIns="108000"/>
          <a:lstStyle>
            <a:lvl1pPr algn="ctr">
              <a:lnSpc>
                <a:spcPct val="83000"/>
              </a:lnSpc>
              <a:spcAft>
                <a:spcPts val="0"/>
              </a:spcAft>
              <a:defRPr sz="21000" b="1" spc="-1000" baseline="0">
                <a:solidFill>
                  <a:schemeClr val="tx1"/>
                </a:solidFill>
                <a:latin typeface="+mj-lt"/>
                <a:ea typeface="CHEP JetBrains Light" panose="02000009000000000000" pitchFamily="50" charset="0"/>
                <a:cs typeface="CHEP JetBrains Light" panose="02000009000000000000" pitchFamily="50" charset="0"/>
              </a:defRPr>
            </a:lvl1pPr>
          </a:lstStyle>
          <a:p>
            <a:pPr lvl="0"/>
            <a:r>
              <a:rPr lang="en-AU" dirty="0"/>
              <a:t>#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B5DF98-1ABD-8268-7063-721F10866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234487" y="5288070"/>
            <a:ext cx="2664000" cy="43250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E4B7731-F5B5-55CE-5E19-16B773B94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00" y="187201"/>
            <a:ext cx="8776800" cy="649216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B2AA1F5-5D87-6EDB-26DD-3468580874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0400" y="187200"/>
            <a:ext cx="2867713" cy="3978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BD2C438-436F-6CF3-5BFC-200427A819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0400" y="4346568"/>
            <a:ext cx="2865287" cy="23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61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A6F6A-1C02-30ED-3D5D-FBAB133C7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5500" y="1930400"/>
            <a:ext cx="7988300" cy="3003550"/>
          </a:xfrm>
        </p:spPr>
        <p:txBody>
          <a:bodyPr bIns="216000" anchor="ctr"/>
          <a:lstStyle>
            <a:lvl1pPr algn="ctr">
              <a:lnSpc>
                <a:spcPct val="85000"/>
              </a:lnSpc>
              <a:defRPr sz="3500" cap="none" spc="-30" baseline="0">
                <a:latin typeface="Outfit Medium" pitchFamily="2" charset="0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AU" dirty="0"/>
              <a:t>Insert quote/statement here. Press </a:t>
            </a:r>
            <a:r>
              <a:rPr lang="en-AU" dirty="0" err="1"/>
              <a:t>Shift+Enter</a:t>
            </a:r>
            <a:r>
              <a:rPr lang="en-AU" dirty="0"/>
              <a:t> for a forced line break</a:t>
            </a:r>
          </a:p>
        </p:txBody>
      </p:sp>
    </p:spTree>
    <p:extLst>
      <p:ext uri="{BB962C8B-B14F-4D97-AF65-F5344CB8AC3E}">
        <p14:creationId xmlns:p14="http://schemas.microsoft.com/office/powerpoint/2010/main" val="6665413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tatement: Small Text - Photo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A6F6A-1C02-30ED-3D5D-FBAB133C7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5500" y="1930400"/>
            <a:ext cx="7988300" cy="3003550"/>
          </a:xfrm>
        </p:spPr>
        <p:txBody>
          <a:bodyPr bIns="216000" anchor="ctr"/>
          <a:lstStyle>
            <a:lvl1pPr algn="ctr">
              <a:lnSpc>
                <a:spcPct val="85000"/>
              </a:lnSpc>
              <a:defRPr sz="3500" cap="none" spc="-30" baseline="0">
                <a:solidFill>
                  <a:schemeClr val="bg1"/>
                </a:solidFill>
                <a:latin typeface="Outfit Medium" pitchFamily="2" charset="0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AU" dirty="0"/>
              <a:t>Insert quote/statement here. Press </a:t>
            </a:r>
            <a:r>
              <a:rPr lang="en-AU" dirty="0" err="1"/>
              <a:t>Shift+Enter</a:t>
            </a:r>
            <a:r>
              <a:rPr lang="en-AU" dirty="0"/>
              <a:t> for a forced line break</a:t>
            </a:r>
          </a:p>
        </p:txBody>
      </p:sp>
      <p:pic>
        <p:nvPicPr>
          <p:cNvPr id="5" name="Clemenger">
            <a:extLst>
              <a:ext uri="{FF2B5EF4-FFF2-40B4-BE49-F238E27FC236}">
                <a16:creationId xmlns:a16="http://schemas.microsoft.com/office/drawing/2014/main" id="{20A55F0F-BE45-65F4-8DA4-633F55554F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652"/>
            <a:ext cx="756000" cy="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284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FE9DDF-C5F8-771F-8565-95A629A5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1904925"/>
            <a:ext cx="8722600" cy="252000"/>
          </a:xfrm>
        </p:spPr>
        <p:txBody>
          <a:bodyPr/>
          <a:lstStyle>
            <a:lvl1pPr>
              <a:lnSpc>
                <a:spcPct val="100000"/>
              </a:lnSpc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A5D3BF-1841-A01A-A9B9-3F29D149BE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2397600"/>
            <a:ext cx="8722600" cy="3076100"/>
          </a:xfrm>
        </p:spPr>
        <p:txBody>
          <a:bodyPr/>
          <a:lstStyle>
            <a:lvl1pPr>
              <a:lnSpc>
                <a:spcPct val="83000"/>
              </a:lnSpc>
              <a:defRPr sz="4250" spc="-50" baseline="0">
                <a:latin typeface="Outfit Medium" pitchFamily="2" charset="0"/>
              </a:defRPr>
            </a:lvl1pPr>
            <a:lvl2pPr>
              <a:spcAft>
                <a:spcPts val="0"/>
              </a:spcAft>
              <a:defRPr sz="3500" b="0" cap="none" spc="-50" baseline="0">
                <a:solidFill>
                  <a:schemeClr val="tx1"/>
                </a:solidFill>
                <a:latin typeface="Outfit Medium" pitchFamily="2" charset="0"/>
              </a:defRPr>
            </a:lvl2pPr>
            <a:lvl3pPr marL="0" indent="0">
              <a:buFontTx/>
              <a:buNone/>
              <a:defRPr sz="1250"/>
            </a:lvl3pPr>
          </a:lstStyle>
          <a:p>
            <a:pPr lvl="0"/>
            <a:r>
              <a:rPr lang="en-AU" dirty="0"/>
              <a:t>Insert statement here, for a slightly smaller font press Increase Indent. </a:t>
            </a:r>
          </a:p>
          <a:p>
            <a:pPr lvl="1"/>
            <a:r>
              <a:rPr lang="en-AU" dirty="0"/>
              <a:t>Level two</a:t>
            </a:r>
          </a:p>
          <a:p>
            <a:pPr lvl="2"/>
            <a:r>
              <a:rPr lang="en-AU" dirty="0"/>
              <a:t>Level three</a:t>
            </a:r>
          </a:p>
        </p:txBody>
      </p:sp>
    </p:spTree>
    <p:extLst>
      <p:ext uri="{BB962C8B-B14F-4D97-AF65-F5344CB8AC3E}">
        <p14:creationId xmlns:p14="http://schemas.microsoft.com/office/powerpoint/2010/main" val="1936943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with descri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F74D0D-D0FC-859E-3F34-234956BE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6815700" cy="2358000"/>
          </a:xfrm>
        </p:spPr>
        <p:txBody>
          <a:bodyPr anchor="b"/>
          <a:lstStyle>
            <a:lvl1pPr>
              <a:lnSpc>
                <a:spcPct val="85000"/>
              </a:lnSpc>
              <a:defRPr sz="4250">
                <a:latin typeface="Outfit Medium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1E72B6-2006-E109-D1B3-B93BFB74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288" y="3568700"/>
            <a:ext cx="6815700" cy="2451100"/>
          </a:xfrm>
        </p:spPr>
        <p:txBody>
          <a:bodyPr/>
          <a:lstStyle>
            <a:lvl1pPr>
              <a:lnSpc>
                <a:spcPct val="93000"/>
              </a:lnSpc>
              <a:defRPr sz="2500" spc="-40" baseline="0"/>
            </a:lvl1pPr>
            <a:lvl2pPr>
              <a:lnSpc>
                <a:spcPct val="93000"/>
              </a:lnSpc>
              <a:defRPr sz="2500" spc="0" baseline="0"/>
            </a:lvl2pPr>
            <a:lvl3pPr marL="252000" indent="-252000">
              <a:lnSpc>
                <a:spcPct val="93000"/>
              </a:lnSpc>
              <a:defRPr sz="2500" spc="-40" baseline="0"/>
            </a:lvl3pPr>
            <a:lvl4pPr marL="504000" indent="-252000">
              <a:lnSpc>
                <a:spcPct val="93000"/>
              </a:lnSpc>
              <a:defRPr sz="2500" spc="-40" baseline="0"/>
            </a:lvl4pPr>
            <a:lvl5pPr marL="756000" indent="-252000">
              <a:lnSpc>
                <a:spcPct val="93000"/>
              </a:lnSpc>
              <a:defRPr sz="2500" spc="-4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6853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with description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A6CD659-77FD-CB3A-DDF1-C1496008E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1625600"/>
            <a:ext cx="4114800" cy="3581400"/>
          </a:xfrm>
        </p:spPr>
        <p:txBody>
          <a:bodyPr anchor="ctr"/>
          <a:lstStyle>
            <a:lvl1pPr algn="ctr">
              <a:lnSpc>
                <a:spcPct val="92000"/>
              </a:lnSpc>
              <a:spcAft>
                <a:spcPts val="1400"/>
              </a:spcAft>
              <a:defRPr sz="2500" spc="-30" baseline="0">
                <a:latin typeface="Outfit Medium" pitchFamily="2" charset="0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20" b="0" cap="none" spc="-2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Insert text here, press Increase Indent for small descriptive text.</a:t>
            </a:r>
          </a:p>
          <a:p>
            <a:pPr lvl="1"/>
            <a:r>
              <a:rPr lang="en-AU" dirty="0"/>
              <a:t>Level two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30374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434A-40AE-4EE6-F956-DF860B3382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000" y="1910099"/>
            <a:ext cx="11404800" cy="4627501"/>
          </a:xfrm>
        </p:spPr>
        <p:txBody>
          <a:bodyPr/>
          <a:lstStyle/>
          <a:p>
            <a:pPr lvl="0"/>
            <a:r>
              <a:rPr lang="en-AU" dirty="0"/>
              <a:t>Click an icon to add content, or insert text here.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A0FBE25-15DE-6590-2AE4-C43EECD7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45D3C8-AAA8-D90C-7586-4869A76D2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540A76-C194-3E44-B83E-2C221BFD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54754-1BAD-0452-D703-1CE16795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8543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78FDC1-7B51-12F1-AC3D-A9A33F378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3322799"/>
            <a:ext cx="3636000" cy="3201825"/>
          </a:xfrm>
        </p:spPr>
        <p:txBody>
          <a:bodyPr/>
          <a:lstStyle>
            <a:lvl1pPr>
              <a:lnSpc>
                <a:spcPct val="108000"/>
              </a:lnSpc>
              <a:spcAft>
                <a:spcPts val="1100"/>
              </a:spcAft>
              <a:defRPr sz="1190" baseline="0"/>
            </a:lvl1pPr>
            <a:lvl2pPr>
              <a:lnSpc>
                <a:spcPct val="108000"/>
              </a:lnSpc>
              <a:defRPr sz="1350" baseline="0"/>
            </a:lvl2pPr>
            <a:lvl3pPr marL="126000" indent="-126000">
              <a:lnSpc>
                <a:spcPct val="108000"/>
              </a:lnSpc>
              <a:defRPr sz="1190" baseline="0"/>
            </a:lvl3pPr>
            <a:lvl4pPr marL="252000" indent="-126000">
              <a:lnSpc>
                <a:spcPct val="108000"/>
              </a:lnSpc>
              <a:defRPr sz="1190" baseline="0"/>
            </a:lvl4pPr>
            <a:lvl5pPr marL="378000" indent="-126000">
              <a:lnSpc>
                <a:spcPct val="108000"/>
              </a:lnSpc>
              <a:defRPr sz="1190" baseline="0"/>
            </a:lvl5pPr>
            <a:lvl6pPr>
              <a:lnSpc>
                <a:spcPct val="108000"/>
              </a:lnSpc>
              <a:defRPr sz="1190"/>
            </a:lvl6pPr>
            <a:lvl7pPr>
              <a:lnSpc>
                <a:spcPct val="108000"/>
              </a:lnSpc>
              <a:defRPr sz="1190"/>
            </a:lvl7pPr>
            <a:lvl8pPr>
              <a:lnSpc>
                <a:spcPct val="108000"/>
              </a:lnSpc>
              <a:defRPr sz="1190"/>
            </a:lvl8pPr>
            <a:lvl9pPr>
              <a:lnSpc>
                <a:spcPct val="108000"/>
              </a:lnSpc>
              <a:defRPr sz="1190"/>
            </a:lvl9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EF866CE-4D38-DBDF-7406-AF83930380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2866875"/>
            <a:ext cx="7531200" cy="288000"/>
          </a:xfrm>
        </p:spPr>
        <p:txBody>
          <a:bodyPr/>
          <a:lstStyle>
            <a:lvl1pPr>
              <a:defRPr sz="1350" b="1" cap="all" baseline="0">
                <a:solidFill>
                  <a:schemeClr val="tx2"/>
                </a:solidFill>
                <a:latin typeface="+mj-lt"/>
              </a:defRPr>
            </a:lvl1pPr>
            <a:lvl2pPr>
              <a:defRPr sz="1380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AU" dirty="0"/>
              <a:t>Insert subheading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FE3A4-44E9-86B6-47B9-7E5F4AAD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5825100" cy="783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E36D2-C04A-C929-CE29-33CB0CAE41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1200" y="3322799"/>
            <a:ext cx="3636000" cy="3201825"/>
          </a:xfrm>
        </p:spPr>
        <p:txBody>
          <a:bodyPr/>
          <a:lstStyle>
            <a:lvl1pPr>
              <a:lnSpc>
                <a:spcPct val="108000"/>
              </a:lnSpc>
              <a:spcAft>
                <a:spcPts val="1100"/>
              </a:spcAft>
              <a:defRPr sz="1190" baseline="0"/>
            </a:lvl1pPr>
            <a:lvl2pPr>
              <a:lnSpc>
                <a:spcPct val="108000"/>
              </a:lnSpc>
              <a:defRPr sz="1350" baseline="0"/>
            </a:lvl2pPr>
            <a:lvl3pPr marL="126000" indent="-126000">
              <a:lnSpc>
                <a:spcPct val="108000"/>
              </a:lnSpc>
              <a:defRPr sz="1190" baseline="0"/>
            </a:lvl3pPr>
            <a:lvl4pPr marL="252000" indent="-126000">
              <a:lnSpc>
                <a:spcPct val="108000"/>
              </a:lnSpc>
              <a:defRPr sz="1190" baseline="0"/>
            </a:lvl4pPr>
            <a:lvl5pPr marL="378000" indent="-126000">
              <a:lnSpc>
                <a:spcPct val="108000"/>
              </a:lnSpc>
              <a:defRPr sz="1190" baseline="0"/>
            </a:lvl5pPr>
            <a:lvl6pPr>
              <a:lnSpc>
                <a:spcPct val="108000"/>
              </a:lnSpc>
              <a:defRPr sz="1190"/>
            </a:lvl6pPr>
            <a:lvl7pPr>
              <a:lnSpc>
                <a:spcPct val="108000"/>
              </a:lnSpc>
              <a:defRPr sz="1190"/>
            </a:lvl7pPr>
            <a:lvl8pPr>
              <a:lnSpc>
                <a:spcPct val="108000"/>
              </a:lnSpc>
              <a:defRPr sz="1190"/>
            </a:lvl8pPr>
            <a:lvl9pPr>
              <a:lnSpc>
                <a:spcPct val="108000"/>
              </a:lnSpc>
              <a:defRPr sz="1190"/>
            </a:lvl9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4115757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6F21044-B07F-8C7C-5FF7-9A7F8B6F7E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53400" y="2883600"/>
            <a:ext cx="3636600" cy="3641025"/>
          </a:xfrm>
        </p:spPr>
        <p:txBody>
          <a:bodyPr/>
          <a:lstStyle/>
          <a:p>
            <a:pPr lvl="0"/>
            <a:r>
              <a:rPr lang="en-AU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13F43D-A57D-4EC0-46D6-675C66F2347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302000" y="2883600"/>
            <a:ext cx="3636000" cy="3641025"/>
          </a:xfrm>
        </p:spPr>
        <p:txBody>
          <a:bodyPr/>
          <a:lstStyle/>
          <a:p>
            <a:pPr lvl="0"/>
            <a:r>
              <a:rPr lang="en-AU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ED3BBC6-262B-5E0B-DA36-FB86C27D27B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96000" y="2883600"/>
            <a:ext cx="3636000" cy="36393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AU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87D58-3AD7-A152-4989-AB04A975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26328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ull 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7C4BB4-5EEA-346E-5AF4-571E2F89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683D957-3F0C-D729-E07D-C3A0E5A2EC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998" y="3289300"/>
            <a:ext cx="3268800" cy="3019425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500"/>
              </a:spcAft>
              <a:defRPr sz="1620" spc="-20" baseline="0">
                <a:latin typeface="Outfit Medium" pitchFamily="2" charset="0"/>
              </a:defRPr>
            </a:lvl1pPr>
            <a:lvl2pPr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6000"/>
              </a:lnSpc>
              <a:spcBef>
                <a:spcPts val="0"/>
              </a:spcBef>
              <a:spcAft>
                <a:spcPts val="350"/>
              </a:spcAft>
              <a:buFontTx/>
              <a:buNone/>
              <a:defRPr sz="1000" cap="all" baseline="0">
                <a:solidFill>
                  <a:schemeClr val="tx2"/>
                </a:solidFill>
                <a:latin typeface="Outfit Medium" pitchFamily="2" charset="0"/>
              </a:defRPr>
            </a:lvl3pPr>
            <a:lvl4pPr marL="108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anose="020B0604020202020204" pitchFamily="34" charset="0"/>
              <a:buChar char="•"/>
              <a:defRPr sz="900"/>
            </a:lvl4pPr>
            <a:lvl5pPr marL="216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/>
            </a:lvl5pPr>
            <a:lvl6pPr marL="324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b="0">
                <a:latin typeface="+mn-lt"/>
              </a:defRPr>
            </a:lvl6pPr>
            <a:lvl7pPr marL="0" indent="0">
              <a:lnSpc>
                <a:spcPct val="106000"/>
              </a:lnSpc>
              <a:spcBef>
                <a:spcPts val="100"/>
              </a:spcBef>
              <a:spcAft>
                <a:spcPts val="500"/>
              </a:spcAft>
              <a:buFontTx/>
              <a:buNone/>
              <a:defRPr sz="900" b="1">
                <a:latin typeface="+mj-lt"/>
              </a:defRPr>
            </a:lvl7pPr>
          </a:lstStyle>
          <a:p>
            <a:pPr lvl="0"/>
            <a:r>
              <a:rPr lang="en-AU" dirty="0"/>
              <a:t>Insert introductory paragraph here. Click Increase Indent for small font matching the style of the placeholders on the right.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Sixth</a:t>
            </a:r>
          </a:p>
          <a:p>
            <a:pPr lvl="6"/>
            <a:r>
              <a:rPr lang="en-AU" dirty="0"/>
              <a:t>Seventh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1407784-B7EE-B432-DF4E-AB7BFA87AE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6000" y="2894400"/>
            <a:ext cx="3268800" cy="25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F1456EE-8457-87F5-E512-A3281788EC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94800" y="2894400"/>
            <a:ext cx="3268800" cy="25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9CEA7F2-89E8-4768-AE77-247ACBA1E7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90574" y="3290400"/>
            <a:ext cx="3268800" cy="10911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7F420E2-BD23-2FD3-44C5-1F746DE2E0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4000" y="2894400"/>
            <a:ext cx="3268800" cy="25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8E30562-CF3E-38AB-D13E-A7AF30CF24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4000" y="3290400"/>
            <a:ext cx="3268800" cy="10911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B00ED798-5E40-E612-8E00-F49B1B38B7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90574" y="4638773"/>
            <a:ext cx="3268800" cy="25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A231EB37-F7D0-BE69-334D-112E81109D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90574" y="5040599"/>
            <a:ext cx="3268800" cy="1268125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2B2795FC-3D6B-9ADB-749E-207D5E714B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4000" y="4638773"/>
            <a:ext cx="3268800" cy="25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B303D844-7019-0B16-AE45-2734A3ECC6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54000" y="5040600"/>
            <a:ext cx="3268800" cy="1268124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26031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74ACB1-1EE0-E093-32EA-B856E48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9330D8-1D48-12EB-90DD-B764D3B6B93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96000" y="3339381"/>
            <a:ext cx="2678400" cy="3185244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B9DB620-2B5B-A0FB-F437-446BA4FAE20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0F7481E-A21C-5CC2-BCF6-A6B25DC59E0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AU" kern="0"/>
              <a:t>Project</a:t>
            </a:r>
            <a:r>
              <a:rPr lang="en-AU"/>
              <a:t> Name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03F3562-0236-E11D-E3E3-5D85A8D4665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A5B442DA-3A75-50BD-AC99-A751F85FF91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315411" y="3339381"/>
            <a:ext cx="2678400" cy="3185244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9AD66A3-05B5-5222-A135-5BB411FA0DC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210300" y="3339381"/>
            <a:ext cx="2678400" cy="3185244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50443FE1-425E-B396-13BD-B8C9101CEB5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9118313" y="3339381"/>
            <a:ext cx="2678400" cy="3185244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502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7A71F21-0ECA-5286-0705-DA0918BCEF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4400" y="2764800"/>
            <a:ext cx="1733800" cy="803900"/>
          </a:xfrm>
        </p:spPr>
        <p:txBody>
          <a:bodyPr/>
          <a:lstStyle>
            <a:lvl1pPr>
              <a:lnSpc>
                <a:spcPct val="83000"/>
              </a:lnSpc>
              <a:spcAft>
                <a:spcPts val="0"/>
              </a:spcAft>
              <a:defRPr sz="6250" b="1" spc="-5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defRPr sz="5300">
                <a:solidFill>
                  <a:schemeClr val="bg1"/>
                </a:solidFill>
              </a:defRPr>
            </a:lvl2pPr>
            <a:lvl3pPr>
              <a:defRPr sz="5300">
                <a:solidFill>
                  <a:schemeClr val="bg1"/>
                </a:solidFill>
              </a:defRPr>
            </a:lvl3pPr>
            <a:lvl4pPr>
              <a:defRPr sz="5300">
                <a:solidFill>
                  <a:schemeClr val="bg1"/>
                </a:solidFill>
              </a:defRPr>
            </a:lvl4pPr>
            <a:lvl5pPr>
              <a:defRPr sz="53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F3DAFD-2670-72B5-1595-AC0A6593FAC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AAD5978-D0B0-2279-7A59-3B7887F03F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9A6889-6689-4280-7C75-9BA90DDEFC4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9FC71-5F5C-EC4A-A487-D4921E28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2764800"/>
            <a:ext cx="6769100" cy="2463800"/>
          </a:xfrm>
        </p:spPr>
        <p:txBody>
          <a:bodyPr tIns="72000" anchor="t"/>
          <a:lstStyle>
            <a:lvl1pPr algn="l">
              <a:lnSpc>
                <a:spcPts val="5600"/>
              </a:lnSpc>
              <a:defRPr sz="6250" b="1" cap="all" spc="-3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9847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D2BEC77-4A38-5ADD-1400-94BBE4B19A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2883599"/>
            <a:ext cx="2682000" cy="3641025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500"/>
              </a:spcAft>
              <a:defRPr sz="1620" spc="-20" baseline="0">
                <a:latin typeface="Outfit Medium" pitchFamily="2" charset="0"/>
              </a:defRPr>
            </a:lvl1pPr>
            <a:lvl2pPr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6000"/>
              </a:lnSpc>
              <a:spcBef>
                <a:spcPts val="0"/>
              </a:spcBef>
              <a:spcAft>
                <a:spcPts val="350"/>
              </a:spcAft>
              <a:buFontTx/>
              <a:buNone/>
              <a:defRPr sz="1000" cap="all" baseline="0">
                <a:solidFill>
                  <a:schemeClr val="tx2"/>
                </a:solidFill>
                <a:latin typeface="Outfit Medium" pitchFamily="2" charset="0"/>
              </a:defRPr>
            </a:lvl3pPr>
            <a:lvl4pPr marL="108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anose="020B0604020202020204" pitchFamily="34" charset="0"/>
              <a:buChar char="•"/>
              <a:defRPr sz="900"/>
            </a:lvl4pPr>
            <a:lvl5pPr marL="216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defRPr sz="900"/>
            </a:lvl5pPr>
            <a:lvl6pPr marL="324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b="0">
                <a:latin typeface="+mn-lt"/>
              </a:defRPr>
            </a:lvl6pPr>
            <a:lvl7pPr marL="0" indent="0">
              <a:lnSpc>
                <a:spcPct val="106000"/>
              </a:lnSpc>
              <a:spcBef>
                <a:spcPts val="100"/>
              </a:spcBef>
              <a:spcAft>
                <a:spcPts val="500"/>
              </a:spcAft>
              <a:buFontTx/>
              <a:buNone/>
              <a:defRPr sz="900" b="1">
                <a:latin typeface="+mj-lt"/>
              </a:defRPr>
            </a:lvl7pPr>
          </a:lstStyle>
          <a:p>
            <a:pPr lvl="0"/>
            <a:r>
              <a:rPr lang="en-AU" dirty="0"/>
              <a:t>Insert introductory paragraph here. Click Increase Indent for small font matching the style of the placeholders on the right.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Sixth</a:t>
            </a:r>
          </a:p>
          <a:p>
            <a:pPr lvl="6"/>
            <a:r>
              <a:rPr lang="en-AU" dirty="0"/>
              <a:t>Seventh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80E6E-30AC-7381-D748-4F730E21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98A1AE8-A437-614C-94A8-FB4FC052115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308400" y="2883599"/>
            <a:ext cx="2664000" cy="36410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7CDEF47A-B596-6528-F435-86FBBD838AC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18573" y="2883599"/>
            <a:ext cx="2664000" cy="36410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8AD2B26C-D6C3-5CA8-9F87-1967C7C3EF3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123599" y="2883599"/>
            <a:ext cx="2664000" cy="36410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2534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Numbered Pu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2BEC77-4A38-5ADD-1400-94BBE4B19A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4051299"/>
            <a:ext cx="2682000" cy="2486301"/>
          </a:xfrm>
        </p:spPr>
        <p:txBody>
          <a:bodyPr/>
          <a:lstStyle>
            <a:lvl1pPr>
              <a:lnSpc>
                <a:spcPct val="100000"/>
              </a:lnSpc>
              <a:defRPr sz="1620" spc="-20" baseline="0">
                <a:latin typeface="Outfit Medium" pitchFamily="2" charset="0"/>
              </a:defRPr>
            </a:lvl1pPr>
            <a:lvl2pPr>
              <a:lnSpc>
                <a:spcPct val="100000"/>
              </a:lnSpc>
              <a:defRPr sz="1620" spc="0" baseline="0">
                <a:latin typeface="+mj-lt"/>
              </a:defRPr>
            </a:lvl2pPr>
            <a:lvl3pPr marL="18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3pPr>
            <a:lvl4pPr marL="36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4pPr>
            <a:lvl5pPr marL="54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5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84EBE7-E89F-DD8D-3BED-D542A98577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00" y="3241725"/>
            <a:ext cx="2682000" cy="593675"/>
          </a:xfrm>
        </p:spPr>
        <p:txBody>
          <a:bodyPr/>
          <a:lstStyle>
            <a:lvl1pPr>
              <a:defRPr sz="4200" b="1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69E5A05-5476-3649-0402-8EBBF961E8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9300" y="3241724"/>
            <a:ext cx="2682000" cy="594000"/>
          </a:xfrm>
        </p:spPr>
        <p:txBody>
          <a:bodyPr/>
          <a:lstStyle>
            <a:lvl1pPr>
              <a:defRPr sz="4200" b="1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2F29E9B-A760-071E-8C9B-13007B75F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8000" y="3241724"/>
            <a:ext cx="2682000" cy="594000"/>
          </a:xfrm>
        </p:spPr>
        <p:txBody>
          <a:bodyPr/>
          <a:lstStyle>
            <a:lvl1pPr>
              <a:defRPr sz="4200" b="1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9F2839D-B2A8-17C5-052E-0D013A019D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8600" y="3241724"/>
            <a:ext cx="2682000" cy="594000"/>
          </a:xfrm>
        </p:spPr>
        <p:txBody>
          <a:bodyPr/>
          <a:lstStyle>
            <a:lvl1pPr>
              <a:defRPr sz="4200" b="1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A56F835-67A4-8370-39D9-485B133C1C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2000" y="4051299"/>
            <a:ext cx="2682000" cy="2486301"/>
          </a:xfrm>
        </p:spPr>
        <p:txBody>
          <a:bodyPr/>
          <a:lstStyle>
            <a:lvl1pPr>
              <a:lnSpc>
                <a:spcPct val="100000"/>
              </a:lnSpc>
              <a:defRPr sz="1620" spc="-20" baseline="0">
                <a:latin typeface="Outfit Medium" pitchFamily="2" charset="0"/>
              </a:defRPr>
            </a:lvl1pPr>
            <a:lvl2pPr>
              <a:lnSpc>
                <a:spcPct val="100000"/>
              </a:lnSpc>
              <a:defRPr sz="1620" spc="0" baseline="0">
                <a:latin typeface="+mj-lt"/>
              </a:defRPr>
            </a:lvl2pPr>
            <a:lvl3pPr marL="18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3pPr>
            <a:lvl4pPr marL="36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4pPr>
            <a:lvl5pPr marL="54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5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2FA4475-A42B-2743-1D94-7FC68582C6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28000" y="4051299"/>
            <a:ext cx="2682000" cy="2486301"/>
          </a:xfrm>
        </p:spPr>
        <p:txBody>
          <a:bodyPr/>
          <a:lstStyle>
            <a:lvl1pPr>
              <a:lnSpc>
                <a:spcPct val="100000"/>
              </a:lnSpc>
              <a:defRPr sz="1620" spc="-20" baseline="0">
                <a:latin typeface="Outfit Medium" pitchFamily="2" charset="0"/>
              </a:defRPr>
            </a:lvl1pPr>
            <a:lvl2pPr>
              <a:lnSpc>
                <a:spcPct val="100000"/>
              </a:lnSpc>
              <a:defRPr sz="1620" spc="0" baseline="0">
                <a:latin typeface="+mj-lt"/>
              </a:defRPr>
            </a:lvl2pPr>
            <a:lvl3pPr marL="18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3pPr>
            <a:lvl4pPr marL="36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4pPr>
            <a:lvl5pPr marL="54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5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C1DB4DC-756A-17B3-102A-16E1E5B2CB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18600" y="4051299"/>
            <a:ext cx="2682000" cy="2486301"/>
          </a:xfrm>
        </p:spPr>
        <p:txBody>
          <a:bodyPr/>
          <a:lstStyle>
            <a:lvl1pPr>
              <a:lnSpc>
                <a:spcPct val="100000"/>
              </a:lnSpc>
              <a:defRPr sz="1620" spc="-20" baseline="0">
                <a:latin typeface="Outfit Medium" pitchFamily="2" charset="0"/>
              </a:defRPr>
            </a:lvl1pPr>
            <a:lvl2pPr>
              <a:lnSpc>
                <a:spcPct val="100000"/>
              </a:lnSpc>
              <a:defRPr sz="1620" spc="0" baseline="0">
                <a:latin typeface="+mj-lt"/>
              </a:defRPr>
            </a:lvl2pPr>
            <a:lvl3pPr marL="18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3pPr>
            <a:lvl4pPr marL="36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4pPr>
            <a:lvl5pPr marL="54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5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9A3155A-D107-AF64-D146-F1ABA372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55365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With Numbered Pu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3" name="Chart Placeholder 4">
            <a:extLst>
              <a:ext uri="{FF2B5EF4-FFF2-40B4-BE49-F238E27FC236}">
                <a16:creationId xmlns:a16="http://schemas.microsoft.com/office/drawing/2014/main" id="{70BF0BFF-D134-D306-1775-E2756AB04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 flipH="1">
            <a:off x="9723586" y="3364125"/>
            <a:ext cx="18000" cy="2952000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13" name="Chart Placeholder 3">
            <a:extLst>
              <a:ext uri="{FF2B5EF4-FFF2-40B4-BE49-F238E27FC236}">
                <a16:creationId xmlns:a16="http://schemas.microsoft.com/office/drawing/2014/main" id="{B6AA5B3E-1B60-B3AB-5AE7-411F58BA6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 flipH="1">
            <a:off x="7309250" y="3364125"/>
            <a:ext cx="18000" cy="2952000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8" name="Chart Placeholder 2">
            <a:extLst>
              <a:ext uri="{FF2B5EF4-FFF2-40B4-BE49-F238E27FC236}">
                <a16:creationId xmlns:a16="http://schemas.microsoft.com/office/drawing/2014/main" id="{E21DC5CC-ED6C-01B1-BF06-D3BAA08BD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 flipH="1">
            <a:off x="4879655" y="3364125"/>
            <a:ext cx="18000" cy="2952000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9" name="Chart Placeholder 1">
            <a:extLst>
              <a:ext uri="{FF2B5EF4-FFF2-40B4-BE49-F238E27FC236}">
                <a16:creationId xmlns:a16="http://schemas.microsoft.com/office/drawing/2014/main" id="{E1FEF2A3-C1A2-779D-7BAB-D1DDDBDA0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 flipH="1">
            <a:off x="2458016" y="3364125"/>
            <a:ext cx="18000" cy="2952000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A219767-DCD1-7192-4C3E-38B8F17D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0D88786-B3D3-ED3B-F15A-794DB3BFD35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6000" y="3310125"/>
            <a:ext cx="1854000" cy="288000"/>
          </a:xfrm>
          <a:noFill/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2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304A127-A028-FA3B-7871-2117E373DEF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96000" y="3835400"/>
            <a:ext cx="1854000" cy="24733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9BF8ECF-4C5C-37B6-53A6-5F632F35F31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54000" y="3310125"/>
            <a:ext cx="1854000" cy="288000"/>
          </a:xfrm>
          <a:noFill/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2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4FAB713-C145-805C-0FB7-789027BB4EE3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754000" y="3835400"/>
            <a:ext cx="1854000" cy="24733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370F2A2-C6D1-B89A-6489-85FA1E14ECE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2000" y="3310125"/>
            <a:ext cx="1854000" cy="288000"/>
          </a:xfrm>
          <a:noFill/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2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7DEA9BEB-0B91-EBEF-1F4D-9F50F734468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116398" y="3835400"/>
            <a:ext cx="1854000" cy="24733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565B5A3F-37B8-D529-8C4C-72B15DCA91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0000" y="3310125"/>
            <a:ext cx="1854000" cy="288000"/>
          </a:xfrm>
          <a:noFill/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2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2BA06274-C3D6-5CBB-4C0E-DFAA2AA0964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564398" y="3835400"/>
            <a:ext cx="1854000" cy="24733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2375EC9F-FF1C-26C0-6005-F6D1E39A80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936000" y="3310125"/>
            <a:ext cx="1854000" cy="288000"/>
          </a:xfrm>
          <a:noFill/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2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DAF317F4-11BF-AEFE-F08E-0E7486F7269F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9940398" y="3835400"/>
            <a:ext cx="1854000" cy="24733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60146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F2E92A-35E2-0EE1-A462-DAA5CBB7CB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0A915CB-FDA6-9431-21DC-12E30E7B2E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58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552DEF2-78C7-2A88-67AF-078F550C3D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2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89959E0-583E-E4E3-0B8C-4650E6DE79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8000" y="2895600"/>
            <a:ext cx="1684800" cy="21600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0A502EF-41A4-BDCC-55B5-73BD485A3E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72000" y="2895600"/>
            <a:ext cx="1684800" cy="2160000"/>
          </a:xfrm>
          <a:custGeom>
            <a:avLst/>
            <a:gdLst>
              <a:gd name="connsiteX0" fmla="*/ 0 w 1684670"/>
              <a:gd name="connsiteY0" fmla="*/ 0 h 2122844"/>
              <a:gd name="connsiteX1" fmla="*/ 1684670 w 1684670"/>
              <a:gd name="connsiteY1" fmla="*/ 0 h 2122844"/>
              <a:gd name="connsiteX2" fmla="*/ 1684670 w 1684670"/>
              <a:gd name="connsiteY2" fmla="*/ 2122844 h 2122844"/>
              <a:gd name="connsiteX3" fmla="*/ 0 w 1684670"/>
              <a:gd name="connsiteY3" fmla="*/ 2122844 h 21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670" h="2122844">
                <a:moveTo>
                  <a:pt x="0" y="0"/>
                </a:moveTo>
                <a:lnTo>
                  <a:pt x="1684670" y="0"/>
                </a:lnTo>
                <a:lnTo>
                  <a:pt x="1684670" y="2122844"/>
                </a:lnTo>
                <a:lnTo>
                  <a:pt x="0" y="212284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B21C6B9-E2B8-4A2E-2E0F-31BBA11C9D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98000" y="2895600"/>
            <a:ext cx="1684800" cy="21600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3D8CE-ADBF-8FB5-BF02-C4651DAE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E155C8B-0E62-3605-3A4B-FDD5EA2A12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3905E-A739-A8D5-9059-69BBEB059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5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22E0CF5-AD01-8936-1DA0-9E922F158D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2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6B55FF5-6D63-64A7-2BF0-5318F2A491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2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42B400-B1BD-2285-7B54-CC0591714F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2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F60B2B-2B1A-A49E-F02D-881AC10B8B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9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86038AE-0323-95EE-DC78-239A9D2610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2000" y="890474"/>
            <a:ext cx="3644672" cy="7351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 if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50179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F2E92A-35E2-0EE1-A462-DAA5CBB7CB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0A915CB-FDA6-9431-21DC-12E30E7B2E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58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552DEF2-78C7-2A88-67AF-078F550C3D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2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89959E0-583E-E4E3-0B8C-4650E6DE79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8000" y="1930400"/>
            <a:ext cx="1684800" cy="16383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0A502EF-41A4-BDCC-55B5-73BD485A3E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72000" y="1930400"/>
            <a:ext cx="1684800" cy="1638300"/>
          </a:xfrm>
          <a:custGeom>
            <a:avLst/>
            <a:gdLst>
              <a:gd name="connsiteX0" fmla="*/ 0 w 1684670"/>
              <a:gd name="connsiteY0" fmla="*/ 0 h 2122844"/>
              <a:gd name="connsiteX1" fmla="*/ 1684670 w 1684670"/>
              <a:gd name="connsiteY1" fmla="*/ 0 h 2122844"/>
              <a:gd name="connsiteX2" fmla="*/ 1684670 w 1684670"/>
              <a:gd name="connsiteY2" fmla="*/ 2122844 h 2122844"/>
              <a:gd name="connsiteX3" fmla="*/ 0 w 1684670"/>
              <a:gd name="connsiteY3" fmla="*/ 2122844 h 21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670" h="2122844">
                <a:moveTo>
                  <a:pt x="0" y="0"/>
                </a:moveTo>
                <a:lnTo>
                  <a:pt x="1684670" y="0"/>
                </a:lnTo>
                <a:lnTo>
                  <a:pt x="1684670" y="2122844"/>
                </a:lnTo>
                <a:lnTo>
                  <a:pt x="0" y="212284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B21C6B9-E2B8-4A2E-2E0F-31BBA11C9D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98000" y="1889698"/>
            <a:ext cx="1684800" cy="1679002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7723E-89BC-54C2-01CB-A43041DF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565FEDA-9FED-23EF-3B88-85B2F418BC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7C00CA0-91FA-2E40-A967-D707C5531B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1429DEA-51E8-AF27-3150-A828375329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02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B29E8AD-8751-656E-2F5F-1D24B57CEA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AC8FFB-90D4-F6D2-1E73-DA83C10ADC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2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D3D0701-94FF-FDDE-A5FC-AB9B1544F61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09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14DE9BA-3FD5-7F69-1843-7A519212BD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2000" y="890474"/>
            <a:ext cx="3644672" cy="7351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 if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95202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5999" y="1930400"/>
            <a:ext cx="11405475" cy="4594225"/>
          </a:xfrm>
          <a:solidFill>
            <a:schemeClr val="bg1">
              <a:lumMod val="95000"/>
            </a:schemeClr>
          </a:solidFill>
        </p:spPr>
        <p:txBody>
          <a:bodyPr lIns="1800000" tIns="1440000" rIns="180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0256BE-3CE2-30F4-672C-50312603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63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CD36A41-730B-D802-99B9-4514C026DA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2000" y="874800"/>
            <a:ext cx="3639600" cy="75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introductory paragraph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72037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8400" y="900000"/>
            <a:ext cx="8493074" cy="5624625"/>
          </a:xfrm>
          <a:solidFill>
            <a:schemeClr val="bg1">
              <a:lumMod val="95000"/>
            </a:schemeClr>
          </a:solidFill>
        </p:spPr>
        <p:txBody>
          <a:bodyPr lIns="1080000" tIns="720000" rIns="108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56DF54-E40B-5DA4-2A03-1D8870DB7B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00" y="2883600"/>
            <a:ext cx="2677400" cy="3641025"/>
          </a:xfrm>
        </p:spPr>
        <p:txBody>
          <a:bodyPr anchor="b"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styles. This text is bottom aligned in the frame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19EE51-134D-EEAE-36FD-6ECBDD4D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2688200" cy="155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3611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x 3 With Text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3AE2DB3-ADF9-C077-7652-B850A2D228B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26000" y="899998"/>
            <a:ext cx="2664000" cy="3528000"/>
          </a:xfrm>
          <a:solidFill>
            <a:schemeClr val="bg1">
              <a:lumMod val="95000"/>
            </a:schemeClr>
          </a:solidFill>
        </p:spPr>
        <p:txBody>
          <a:bodyPr lIns="72000" tIns="144000" rIns="72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F256480-ECCA-892C-DCF6-7C273690C65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28887" y="899997"/>
            <a:ext cx="2664000" cy="3528000"/>
          </a:xfrm>
          <a:solidFill>
            <a:schemeClr val="bg1">
              <a:lumMod val="95000"/>
            </a:schemeClr>
          </a:solidFill>
        </p:spPr>
        <p:txBody>
          <a:bodyPr lIns="72000" tIns="144000" rIns="72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71C06917-616A-F856-D1FC-73A8F1B260D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12000" y="899998"/>
            <a:ext cx="2664000" cy="3528000"/>
          </a:xfrm>
          <a:solidFill>
            <a:schemeClr val="bg1">
              <a:lumMod val="95000"/>
            </a:schemeClr>
          </a:solidFill>
        </p:spPr>
        <p:txBody>
          <a:bodyPr lIns="72000" tIns="144000" rIns="72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D17EC6-1674-8C2F-ABCB-1000AD6F6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2688200" cy="7832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AF497A1-C527-BBB9-F0FE-66FF0CDC7D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000" y="1910478"/>
            <a:ext cx="2678400" cy="4613842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8E495A0-D36D-F2DD-7883-19FA60D33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2000" y="4629443"/>
            <a:ext cx="2664000" cy="1895181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20DBE0F-9F02-D299-3A54-DA92F27F5C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28887" y="4629444"/>
            <a:ext cx="2664000" cy="1894876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CEF45D5-103C-37D5-8447-D023F64779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5999" y="4629444"/>
            <a:ext cx="2664000" cy="1894876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7754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542" y="620712"/>
            <a:ext cx="5568457" cy="5903913"/>
          </a:xfrm>
          <a:solidFill>
            <a:schemeClr val="bg1">
              <a:lumMod val="95000"/>
            </a:schemeClr>
          </a:solidFill>
        </p:spPr>
        <p:txBody>
          <a:bodyPr lIns="360000" tIns="720000" rIns="36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7257AF-E606-9339-9CE5-CCD9EC03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5596500" cy="783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BDCB75-9874-BF9D-A7CE-7B2E6CCE71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000" y="2883600"/>
            <a:ext cx="2678400" cy="36540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DC8AC6-B692-9741-1642-25513FEB3A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6454" y="2883600"/>
            <a:ext cx="2678400" cy="36540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54753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Intro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92600" y="620712"/>
            <a:ext cx="7503399" cy="5903911"/>
          </a:xfrm>
          <a:solidFill>
            <a:schemeClr val="accent4"/>
          </a:solidFill>
        </p:spPr>
        <p:txBody>
          <a:bodyPr lIns="360000" tIns="720000" rIns="36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2821CA-DBD7-C5C4-7410-5DF8AABB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5999"/>
            <a:ext cx="3653400" cy="15574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1A6BA4-9B97-7C1A-21DA-0052204C06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000" y="2895600"/>
            <a:ext cx="3642600" cy="2113002"/>
          </a:xfrm>
        </p:spPr>
        <p:txBody>
          <a:bodyPr anchor="b"/>
          <a:lstStyle>
            <a:lvl5pPr>
              <a:defRPr/>
            </a:lvl5pPr>
            <a:lvl6pPr>
              <a:lnSpc>
                <a:spcPct val="114000"/>
              </a:lnSpc>
              <a:defRPr sz="1100"/>
            </a:lvl6pPr>
          </a:lstStyle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  <a:endParaRPr lang="en-AU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5D72372-FC96-CC82-2A46-8C5A396C11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6000" y="5206999"/>
            <a:ext cx="1699500" cy="1317625"/>
          </a:xfrm>
        </p:spPr>
        <p:txBody>
          <a:bodyPr bIns="36000" anchor="b"/>
          <a:lstStyle>
            <a:lvl1pPr>
              <a:spcAft>
                <a:spcPts val="500"/>
              </a:spcAft>
              <a:defRPr/>
            </a:lvl1pPr>
          </a:lstStyle>
          <a:p>
            <a:pPr lvl="0"/>
            <a:r>
              <a:rPr lang="en-US" dirty="0"/>
              <a:t>Add text here. Use </a:t>
            </a:r>
            <a:r>
              <a:rPr lang="en-US" dirty="0" err="1"/>
              <a:t>Shift+Enter</a:t>
            </a:r>
            <a:r>
              <a:rPr lang="en-US" dirty="0"/>
              <a:t> for a forced line break with no white space between paragraphs.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009264D-D8F4-6E22-B5FC-AD12238082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49500" y="5206999"/>
            <a:ext cx="1699501" cy="1317625"/>
          </a:xfrm>
        </p:spPr>
        <p:txBody>
          <a:bodyPr bIns="36000" anchor="b"/>
          <a:lstStyle>
            <a:lvl1pPr>
              <a:spcAft>
                <a:spcPts val="500"/>
              </a:spcAft>
              <a:defRPr/>
            </a:lvl1pPr>
          </a:lstStyle>
          <a:p>
            <a:pPr lvl="0"/>
            <a:r>
              <a:rPr lang="en-US" dirty="0"/>
              <a:t>Add text here. Use </a:t>
            </a:r>
            <a:r>
              <a:rPr lang="en-US" dirty="0" err="1"/>
              <a:t>Shift+Enter</a:t>
            </a:r>
            <a:r>
              <a:rPr lang="en-US" dirty="0"/>
              <a:t> for a forced line break with no white space between paragraphs.</a:t>
            </a:r>
          </a:p>
        </p:txBody>
      </p:sp>
    </p:spTree>
    <p:extLst>
      <p:ext uri="{BB962C8B-B14F-4D97-AF65-F5344CB8AC3E}">
        <p14:creationId xmlns:p14="http://schemas.microsoft.com/office/powerpoint/2010/main" val="409833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D0EFA-A4B2-2E1A-AAD6-0192725988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793044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0AF2B-E21D-B007-6D9B-6ABBA342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054D758-F977-4F14-5783-CE2B7372B7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7174" y="793044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9FB180B-AF4C-A73E-0BD8-74BE3001F0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900" y="2307265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ACBC040-9DFF-CD65-03F2-DF2D89F692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7174" y="2307265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4B86CB9-324B-9A5F-7C4C-9E4C067639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96400" y="38448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C3A61C-C83A-3274-283A-E280A23D09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2674" y="38448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4F44533-1C58-AF47-1B9A-5A10207E3E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1900" y="53640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40E084-090E-C280-A527-9CDA81F5C5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38174" y="53640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99291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x 4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C5A436BB-5DD1-43E0-F424-AD74E8E0E9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126000" y="1930401"/>
            <a:ext cx="2682000" cy="2451100"/>
          </a:xfrm>
          <a:solidFill>
            <a:schemeClr val="accent4"/>
          </a:solidFill>
        </p:spPr>
        <p:txBody>
          <a:bodyPr lIns="180000" tIns="144000" rIns="180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449F91-90F0-EA0C-E8E7-E5EE1AF012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0000" y="1930401"/>
            <a:ext cx="2682000" cy="2451100"/>
          </a:xfrm>
          <a:solidFill>
            <a:schemeClr val="accent4"/>
          </a:solidFill>
        </p:spPr>
        <p:txBody>
          <a:bodyPr lIns="180000" tIns="144000" rIns="180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1C06917-616A-F856-D1FC-73A8F1B260D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12000" y="1930401"/>
            <a:ext cx="2682000" cy="2451100"/>
          </a:xfrm>
          <a:solidFill>
            <a:schemeClr val="accent4"/>
          </a:solidFill>
        </p:spPr>
        <p:txBody>
          <a:bodyPr lIns="180000" tIns="144000" rIns="180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</a:t>
            </a:r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1930401"/>
            <a:ext cx="2682000" cy="2451100"/>
          </a:xfrm>
          <a:solidFill>
            <a:schemeClr val="accent4"/>
          </a:solidFill>
        </p:spPr>
        <p:txBody>
          <a:bodyPr lIns="180000" tIns="144000" rIns="180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C27A973-864F-5800-3B52-4179EACFE4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000" y="4629150"/>
            <a:ext cx="2678400" cy="1895475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CE5807E2-C2EE-5195-3E1F-0B0E06A8F6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5599" y="4629600"/>
            <a:ext cx="2678400" cy="18972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82781B0-173E-2C25-BE42-0A9C7F58B8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13600" y="4629600"/>
            <a:ext cx="2678400" cy="18972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4AF799F-2C73-5565-934A-52DBCE9959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9600" y="4629600"/>
            <a:ext cx="2678400" cy="18972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ED8832A-64FB-1F36-2DC6-28F24632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3346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x 3 with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1944000"/>
            <a:ext cx="3618000" cy="4580626"/>
          </a:xfrm>
          <a:solidFill>
            <a:schemeClr val="accent4"/>
          </a:solidFill>
        </p:spPr>
        <p:txBody>
          <a:bodyPr lIns="180000" tIns="180000" rIns="18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6502D930-3610-E3A1-A496-F4295FEBC8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83712" y="1944000"/>
            <a:ext cx="3618575" cy="4580625"/>
          </a:xfrm>
          <a:solidFill>
            <a:schemeClr val="accent4"/>
          </a:solidFill>
        </p:spPr>
        <p:txBody>
          <a:bodyPr lIns="180000" tIns="180000" rIns="18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177C854-0D87-2A0E-CCBA-9EF8250A4AC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2000" y="1944000"/>
            <a:ext cx="3618000" cy="4580625"/>
          </a:xfrm>
          <a:solidFill>
            <a:schemeClr val="accent4"/>
          </a:solidFill>
        </p:spPr>
        <p:txBody>
          <a:bodyPr lIns="180000" tIns="180000" rIns="18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9A6766A-3F33-6FC7-E317-A2FD7FB1A8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72000" y="874800"/>
            <a:ext cx="3636600" cy="75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227F7D-B7C7-535D-A2DE-107D0EFD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5244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1BEB9-7E16-829B-CE43-43F938ABE639}"/>
              </a:ext>
            </a:extLst>
          </p:cNvPr>
          <p:cNvCxnSpPr/>
          <p:nvPr userDrawn="1"/>
        </p:nvCxnSpPr>
        <p:spPr>
          <a:xfrm>
            <a:off x="5000400" y="604800"/>
            <a:ext cx="0" cy="586800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08C74E35-5F2D-6686-8308-E17CEFCFCB6E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5254625" y="1930400"/>
            <a:ext cx="6546849" cy="4370389"/>
          </a:xfrm>
        </p:spPr>
        <p:txBody>
          <a:bodyPr tIns="1440000"/>
          <a:lstStyle>
            <a:lvl1pPr algn="ctr"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02E2AC2-FEB9-6A4B-137B-13F9258C79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001" y="2384425"/>
            <a:ext cx="2909174" cy="3924299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BB1D5A-8413-AF1E-2B70-451B075E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9" y="846000"/>
            <a:ext cx="2908800" cy="7832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25270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D500EDCD-7103-54A1-0392-0ED838A4048F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396000" y="2403475"/>
            <a:ext cx="11400713" cy="3905250"/>
          </a:xfrm>
        </p:spPr>
        <p:txBody>
          <a:bodyPr tIns="1080000"/>
          <a:lstStyle>
            <a:lvl1pPr algn="ctr"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7D6E0B-0B91-FCAC-16A8-736C08BA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AFA233E-560A-E06D-6104-0E301B77EB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2000" y="890474"/>
            <a:ext cx="3644672" cy="7351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08803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A3184C-D6DB-F033-1AE8-6F339781A4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2000" y="890474"/>
            <a:ext cx="3644672" cy="7351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86FB6-03F6-2DFC-55D0-6D1A25AC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1583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039FD-9609-3A45-BCF7-5FA12E06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6040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Photo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039FD-9609-3A45-BCF7-5FA12E06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6" name="Clemenger">
            <a:extLst>
              <a:ext uri="{FF2B5EF4-FFF2-40B4-BE49-F238E27FC236}">
                <a16:creationId xmlns:a16="http://schemas.microsoft.com/office/drawing/2014/main" id="{9FB9C3D1-FE48-212A-BACE-849972A7CF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652"/>
            <a:ext cx="756000" cy="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286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66339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6C4D-8098-C5E9-6EF7-ED0D63DFD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895600"/>
            <a:ext cx="5585700" cy="1752600"/>
          </a:xfrm>
        </p:spPr>
        <p:txBody>
          <a:bodyPr tIns="50400" bIns="0" anchor="t"/>
          <a:lstStyle>
            <a:lvl1pPr algn="l">
              <a:lnSpc>
                <a:spcPts val="4500"/>
              </a:lnSpc>
              <a:defRPr sz="5000" b="1" cap="all" spc="-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AU" dirty="0"/>
              <a:t>Closing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EFE1F5-5F37-B12D-6566-AC1BF45B0F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5206999"/>
            <a:ext cx="5585700" cy="1317625"/>
          </a:xfrm>
        </p:spPr>
        <p:txBody>
          <a:bodyPr bIns="36000" anchor="b"/>
          <a:lstStyle>
            <a:lvl1pPr>
              <a:spcAft>
                <a:spcPts val="0"/>
              </a:spcAft>
              <a:defRPr sz="900" b="1" cap="all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Bef>
                <a:spcPts val="0"/>
              </a:spcBef>
              <a:spcAft>
                <a:spcPts val="500"/>
              </a:spcAft>
              <a:defRPr sz="900" b="1" cap="all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800" spc="-10" baseline="0">
                <a:solidFill>
                  <a:schemeClr val="tx1"/>
                </a:solidFill>
              </a:defRPr>
            </a:lvl3pPr>
            <a:lvl4pPr marL="216000" indent="0">
              <a:buNone/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dirty="0"/>
              <a:t>Insert name, then press increase indent to add position title. Press increase indent again and enter contact phone number and email.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FF68DF-DE4B-E583-BDF8-3F2541020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725" y="216374"/>
            <a:ext cx="2419200" cy="388571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EF52D8-B0F8-F752-B5FF-49172EAF28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46790" y="753308"/>
            <a:ext cx="1590888" cy="763295"/>
          </a:xfrm>
        </p:spPr>
        <p:txBody>
          <a:bodyPr/>
          <a:lstStyle>
            <a:lvl1pPr algn="r">
              <a:spcAft>
                <a:spcPts val="0"/>
              </a:spcAft>
              <a:defRPr sz="1000"/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FC905F4-4DD5-A820-D02A-65C415A671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0236075" y="4925364"/>
            <a:ext cx="2435224" cy="763295"/>
          </a:xfrm>
        </p:spPr>
        <p:txBody>
          <a:bodyPr lIns="36000" anchor="b"/>
          <a:lstStyle>
            <a:lvl1pPr algn="l">
              <a:spcAft>
                <a:spcPts val="0"/>
              </a:spcAft>
              <a:defRPr sz="1000" cap="all" baseline="0"/>
            </a:lvl1pPr>
          </a:lstStyle>
          <a:p>
            <a:pPr lvl="0"/>
            <a:r>
              <a:rPr lang="en-US" dirty="0"/>
              <a:t>Job No goes Here</a:t>
            </a:r>
          </a:p>
        </p:txBody>
      </p:sp>
    </p:spTree>
    <p:extLst>
      <p:ext uri="{BB962C8B-B14F-4D97-AF65-F5344CB8AC3E}">
        <p14:creationId xmlns:p14="http://schemas.microsoft.com/office/powerpoint/2010/main" val="323754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7EF127-8AB6-7A41-E930-35261F8CDF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0" y="2912399"/>
            <a:ext cx="4596713" cy="3612225"/>
          </a:xfrm>
        </p:spPr>
        <p:txBody>
          <a:bodyPr/>
          <a:lstStyle>
            <a:lvl1pPr marL="972000" indent="-972000" defTabSz="972000">
              <a:lnSpc>
                <a:spcPts val="3000"/>
              </a:lnSpc>
              <a:spcAft>
                <a:spcPts val="1700"/>
              </a:spcAft>
              <a:buClr>
                <a:schemeClr val="tx2"/>
              </a:buClr>
              <a:buFontTx/>
              <a:buNone/>
              <a:tabLst>
                <a:tab pos="972000" algn="l"/>
              </a:tabLst>
              <a:defRPr sz="3125"/>
            </a:lvl1pPr>
          </a:lstStyle>
          <a:p>
            <a:pPr lvl="0"/>
            <a:r>
              <a:rPr lang="en-AU" dirty="0"/>
              <a:t>01	Click to insert agenda item here. Format agenda item numbers in Outfit (Heading) theme font, bolded, red. Numbered list should be format 01, 02, 03, etc)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44C01-DCA1-E41A-1186-D73FB55A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829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0300" y="1104899"/>
            <a:ext cx="9931400" cy="5203825"/>
          </a:xfrm>
        </p:spPr>
        <p:txBody>
          <a:bodyPr bIns="36000" anchor="ctr"/>
          <a:lstStyle>
            <a:lvl1pPr algn="ctr">
              <a:lnSpc>
                <a:spcPts val="5500"/>
              </a:lnSpc>
              <a:spcAft>
                <a:spcPts val="600"/>
              </a:spcAft>
              <a:defRPr sz="6250" cap="all" spc="-25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707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95500" y="1625600"/>
            <a:ext cx="7988300" cy="3848100"/>
          </a:xfrm>
        </p:spPr>
        <p:txBody>
          <a:bodyPr bIns="36000" anchor="ctr"/>
          <a:lstStyle>
            <a:lvl1pPr algn="ctr">
              <a:lnSpc>
                <a:spcPct val="75000"/>
              </a:lnSpc>
              <a:spcAft>
                <a:spcPts val="600"/>
              </a:spcAft>
              <a:defRPr sz="5000" cap="all" spc="-15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227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A6F6A-1C02-30ED-3D5D-FBAB133C7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5500" y="1930400"/>
            <a:ext cx="7988300" cy="3003550"/>
          </a:xfrm>
        </p:spPr>
        <p:txBody>
          <a:bodyPr bIns="216000" anchor="ctr"/>
          <a:lstStyle>
            <a:lvl1pPr algn="ctr">
              <a:lnSpc>
                <a:spcPct val="85000"/>
              </a:lnSpc>
              <a:defRPr sz="3500" cap="none" spc="-30" baseline="0">
                <a:latin typeface="Outfit Medium" pitchFamily="2" charset="0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AU" dirty="0"/>
              <a:t>Insert quote/statement here. Press </a:t>
            </a:r>
            <a:r>
              <a:rPr lang="en-AU" dirty="0" err="1"/>
              <a:t>Shift+Enter</a:t>
            </a:r>
            <a:r>
              <a:rPr lang="en-AU" dirty="0"/>
              <a:t> for a forced line break</a:t>
            </a:r>
          </a:p>
        </p:txBody>
      </p:sp>
    </p:spTree>
    <p:extLst>
      <p:ext uri="{BB962C8B-B14F-4D97-AF65-F5344CB8AC3E}">
        <p14:creationId xmlns:p14="http://schemas.microsoft.com/office/powerpoint/2010/main" val="21205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41" Type="http://schemas.openxmlformats.org/officeDocument/2006/relationships/slideLayout" Target="../slideLayouts/slideLayout58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image" Target="../media/image20.sv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image" Target="../media/image19.png"/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0C510-E3B7-FA1F-B3A2-AB04223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27CBE-0C79-8C16-AE11-3BC059D3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99" y="1900574"/>
            <a:ext cx="11397600" cy="46240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Subheading 2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88A4A-69A3-D08D-4B9E-915801590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000" y="320400"/>
            <a:ext cx="1800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kern="0" cap="all" spc="-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19B1-EC5F-83D5-A22F-DD0C62C31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400" y="320400"/>
            <a:ext cx="3888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cap="all" spc="-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 kern="0"/>
              <a:t>Project</a:t>
            </a:r>
            <a:r>
              <a:rPr lang="en-AU"/>
              <a:t> Name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99ECE-CADD-F063-8CDB-96F95AF22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0000" y="6678000"/>
            <a:ext cx="3708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Clemenger">
            <a:extLst>
              <a:ext uri="{FF2B5EF4-FFF2-40B4-BE49-F238E27FC236}">
                <a16:creationId xmlns:a16="http://schemas.microsoft.com/office/drawing/2014/main" id="{8A4AE5DB-101C-EDBA-E878-0FBF2AC2851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1070265" y="309131"/>
            <a:ext cx="756000" cy="12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14B914-25A2-171E-DDD9-D2E3FA7FE05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543425" y="6642100"/>
            <a:ext cx="31305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7390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722" r:id="rId17"/>
  </p:sldLayoutIdLst>
  <p:hf sldNum="0" hdr="0"/>
  <p:txStyles>
    <p:titleStyle>
      <a:lvl1pPr algn="l" defTabSz="914400" rtl="0" eaLnBrk="1" latinLnBrk="0" hangingPunct="1">
        <a:lnSpc>
          <a:spcPct val="92000"/>
        </a:lnSpc>
        <a:spcBef>
          <a:spcPct val="0"/>
        </a:spcBef>
        <a:buNone/>
        <a:defRPr sz="2500" kern="1200" spc="-6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bg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bg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accent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92">
          <p15:clr>
            <a:srgbClr val="FDE53C"/>
          </p15:clr>
        </p15:guide>
        <p15:guide id="3" orient="horz" pos="564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orient="horz" pos="1024">
          <p15:clr>
            <a:srgbClr val="F26B43"/>
          </p15:clr>
        </p15:guide>
        <p15:guide id="6" orient="horz" pos="1216">
          <p15:clr>
            <a:srgbClr val="F26B43"/>
          </p15:clr>
        </p15:guide>
        <p15:guide id="11" orient="horz" pos="2248">
          <p15:clr>
            <a:srgbClr val="FDE53C"/>
          </p15:clr>
        </p15:guide>
        <p15:guide id="12" orient="horz" pos="2416">
          <p15:clr>
            <a:srgbClr val="F26B43"/>
          </p15:clr>
        </p15:guide>
        <p15:guide id="13" orient="horz" pos="2576">
          <p15:clr>
            <a:srgbClr val="FDE53C"/>
          </p15:clr>
        </p15:guide>
        <p15:guide id="14" orient="horz" pos="2760">
          <p15:clr>
            <a:srgbClr val="F26B43"/>
          </p15:clr>
        </p15:guide>
        <p15:guide id="15" orient="horz" pos="2928">
          <p15:clr>
            <a:srgbClr val="FDE53C"/>
          </p15:clr>
        </p15:guide>
        <p15:guide id="16" orient="horz" pos="3108">
          <p15:clr>
            <a:srgbClr val="F26B43"/>
          </p15:clr>
        </p15:guide>
        <p15:guide id="17" orient="horz" pos="3280">
          <p15:clr>
            <a:srgbClr val="FDE53C"/>
          </p15:clr>
        </p15:guide>
        <p15:guide id="18" orient="horz" pos="3448">
          <p15:clr>
            <a:srgbClr val="F26B43"/>
          </p15:clr>
        </p15:guide>
        <p15:guide id="19" orient="horz" pos="3624">
          <p15:clr>
            <a:srgbClr val="FDE53C"/>
          </p15:clr>
        </p15:guide>
        <p15:guide id="20" orient="horz" pos="3792">
          <p15:clr>
            <a:srgbClr val="F26B43"/>
          </p15:clr>
        </p15:guide>
        <p15:guide id="23" pos="249">
          <p15:clr>
            <a:srgbClr val="F26B43"/>
          </p15:clr>
        </p15:guide>
        <p15:guide id="24" pos="712">
          <p15:clr>
            <a:srgbClr val="F26B43"/>
          </p15:clr>
        </p15:guide>
        <p15:guide id="25" pos="872">
          <p15:clr>
            <a:srgbClr val="F26B43"/>
          </p15:clr>
        </p15:guide>
        <p15:guide id="26" pos="1320">
          <p15:clr>
            <a:srgbClr val="F26B43"/>
          </p15:clr>
        </p15:guide>
        <p15:guide id="27" pos="1480">
          <p15:clr>
            <a:srgbClr val="F26B43"/>
          </p15:clr>
        </p15:guide>
        <p15:guide id="28" pos="1936">
          <p15:clr>
            <a:srgbClr val="F26B43"/>
          </p15:clr>
        </p15:guide>
        <p15:guide id="29" pos="2082">
          <p15:clr>
            <a:srgbClr val="F26B43"/>
          </p15:clr>
        </p15:guide>
        <p15:guide id="30" pos="2544">
          <p15:clr>
            <a:srgbClr val="F26B43"/>
          </p15:clr>
        </p15:guide>
        <p15:guide id="31" pos="2704">
          <p15:clr>
            <a:srgbClr val="F26B43"/>
          </p15:clr>
        </p15:guide>
        <p15:guide id="32" pos="3152">
          <p15:clr>
            <a:srgbClr val="F26B43"/>
          </p15:clr>
        </p15:guide>
        <p15:guide id="33" pos="3304">
          <p15:clr>
            <a:srgbClr val="F26B43"/>
          </p15:clr>
        </p15:guide>
        <p15:guide id="34" pos="3768">
          <p15:clr>
            <a:srgbClr val="F26B43"/>
          </p15:clr>
        </p15:guide>
        <p15:guide id="35" pos="3912">
          <p15:clr>
            <a:srgbClr val="F26B43"/>
          </p15:clr>
        </p15:guide>
        <p15:guide id="36" pos="4376">
          <p15:clr>
            <a:srgbClr val="F26B43"/>
          </p15:clr>
        </p15:guide>
        <p15:guide id="37" pos="4536">
          <p15:clr>
            <a:srgbClr val="F26B43"/>
          </p15:clr>
        </p15:guide>
        <p15:guide id="38" pos="4984">
          <p15:clr>
            <a:srgbClr val="F26B43"/>
          </p15:clr>
        </p15:guide>
        <p15:guide id="39" pos="5136">
          <p15:clr>
            <a:srgbClr val="F26B43"/>
          </p15:clr>
        </p15:guide>
        <p15:guide id="40" pos="5592">
          <p15:clr>
            <a:srgbClr val="F26B43"/>
          </p15:clr>
        </p15:guide>
        <p15:guide id="41" pos="5744">
          <p15:clr>
            <a:srgbClr val="F26B43"/>
          </p15:clr>
        </p15:guide>
        <p15:guide id="42" pos="6224">
          <p15:clr>
            <a:srgbClr val="F26B43"/>
          </p15:clr>
        </p15:guide>
        <p15:guide id="43" pos="6352">
          <p15:clr>
            <a:srgbClr val="F26B43"/>
          </p15:clr>
        </p15:guide>
        <p15:guide id="44" pos="6816">
          <p15:clr>
            <a:srgbClr val="F26B43"/>
          </p15:clr>
        </p15:guide>
        <p15:guide id="45" pos="6968">
          <p15:clr>
            <a:srgbClr val="F26B43"/>
          </p15:clr>
        </p15:guide>
        <p15:guide id="46" pos="7431">
          <p15:clr>
            <a:srgbClr val="F26B43"/>
          </p15:clr>
        </p15:guide>
        <p15:guide id="47" orient="horz" pos="210">
          <p15:clr>
            <a:srgbClr val="F26B43"/>
          </p15:clr>
        </p15:guide>
        <p15:guide id="49" orient="horz" pos="4110">
          <p15:clr>
            <a:srgbClr val="F26B43"/>
          </p15:clr>
        </p15:guide>
        <p15:guide id="50" orient="horz" pos="391">
          <p15:clr>
            <a:srgbClr val="F26B43"/>
          </p15:clr>
        </p15:guide>
        <p15:guide id="52" orient="horz" pos="3974">
          <p15:clr>
            <a:srgbClr val="FDE53C"/>
          </p15:clr>
        </p15:guide>
        <p15:guide id="53" orient="horz" pos="1824">
          <p15:clr>
            <a:srgbClr val="F26B43"/>
          </p15:clr>
        </p15:guide>
        <p15:guide id="54" orient="horz" pos="2112">
          <p15:clr>
            <a:srgbClr val="F26B43"/>
          </p15:clr>
        </p15:guide>
        <p15:guide id="55" orient="horz" pos="1514">
          <p15:clr>
            <a:srgbClr val="F26B43"/>
          </p15:clr>
        </p15:guide>
        <p15:guide id="56" orient="horz" pos="1366">
          <p15:clr>
            <a:srgbClr val="FDE53C"/>
          </p15:clr>
        </p15:guide>
        <p15:guide id="57" orient="horz" pos="1668">
          <p15:clr>
            <a:srgbClr val="FDE53C"/>
          </p15:clr>
        </p15:guide>
        <p15:guide id="58" orient="horz" pos="1968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0C510-E3B7-FA1F-B3A2-AB04223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27CBE-0C79-8C16-AE11-3BC059D3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99" y="1900574"/>
            <a:ext cx="11397600" cy="46240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Subheading 2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88A4A-69A3-D08D-4B9E-915801590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000" y="320400"/>
            <a:ext cx="1800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kern="0" cap="all" spc="-1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19B1-EC5F-83D5-A22F-DD0C62C31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400" y="320400"/>
            <a:ext cx="3888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cap="all" spc="-1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AU" kern="0"/>
              <a:t>Project</a:t>
            </a:r>
            <a:r>
              <a:rPr lang="en-AU"/>
              <a:t> Name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99ECE-CADD-F063-8CDB-96F95AF22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0000" y="6678000"/>
            <a:ext cx="3708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Clemenger" descr="Clemenger&#10;">
            <a:extLst>
              <a:ext uri="{FF2B5EF4-FFF2-40B4-BE49-F238E27FC236}">
                <a16:creationId xmlns:a16="http://schemas.microsoft.com/office/drawing/2014/main" id="{8A4AE5DB-101C-EDBA-E878-0FBF2AC2851A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070265" y="309131"/>
            <a:ext cx="756000" cy="12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A80EAB-D28C-05EC-9663-4B84B948FE6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543425" y="6642100"/>
            <a:ext cx="31305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0107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  <p:sldLayoutId id="2147483718" r:id="rId38"/>
    <p:sldLayoutId id="2147483719" r:id="rId39"/>
    <p:sldLayoutId id="2147483720" r:id="rId40"/>
    <p:sldLayoutId id="2147483721" r:id="rId41"/>
  </p:sldLayoutIdLst>
  <p:hf sldNum="0" hdr="0"/>
  <p:txStyles>
    <p:titleStyle>
      <a:lvl1pPr algn="l" defTabSz="914400" rtl="0" eaLnBrk="1" latinLnBrk="0" hangingPunct="1">
        <a:lnSpc>
          <a:spcPct val="92000"/>
        </a:lnSpc>
        <a:spcBef>
          <a:spcPct val="0"/>
        </a:spcBef>
        <a:buNone/>
        <a:defRPr sz="2500" kern="1200" spc="-6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accent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accent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92">
          <p15:clr>
            <a:srgbClr val="FDE53C"/>
          </p15:clr>
        </p15:guide>
        <p15:guide id="3" orient="horz" pos="564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orient="horz" pos="1024">
          <p15:clr>
            <a:srgbClr val="F26B43"/>
          </p15:clr>
        </p15:guide>
        <p15:guide id="6" orient="horz" pos="1216">
          <p15:clr>
            <a:srgbClr val="F26B43"/>
          </p15:clr>
        </p15:guide>
        <p15:guide id="11" orient="horz" pos="2248">
          <p15:clr>
            <a:srgbClr val="FDE53C"/>
          </p15:clr>
        </p15:guide>
        <p15:guide id="12" orient="horz" pos="2416">
          <p15:clr>
            <a:srgbClr val="F26B43"/>
          </p15:clr>
        </p15:guide>
        <p15:guide id="13" orient="horz" pos="2576">
          <p15:clr>
            <a:srgbClr val="FDE53C"/>
          </p15:clr>
        </p15:guide>
        <p15:guide id="14" orient="horz" pos="2760">
          <p15:clr>
            <a:srgbClr val="F26B43"/>
          </p15:clr>
        </p15:guide>
        <p15:guide id="15" orient="horz" pos="2928">
          <p15:clr>
            <a:srgbClr val="FDE53C"/>
          </p15:clr>
        </p15:guide>
        <p15:guide id="16" orient="horz" pos="3108">
          <p15:clr>
            <a:srgbClr val="F26B43"/>
          </p15:clr>
        </p15:guide>
        <p15:guide id="17" orient="horz" pos="3280">
          <p15:clr>
            <a:srgbClr val="FDE53C"/>
          </p15:clr>
        </p15:guide>
        <p15:guide id="18" orient="horz" pos="3448">
          <p15:clr>
            <a:srgbClr val="F26B43"/>
          </p15:clr>
        </p15:guide>
        <p15:guide id="19" orient="horz" pos="3624">
          <p15:clr>
            <a:srgbClr val="FDE53C"/>
          </p15:clr>
        </p15:guide>
        <p15:guide id="20" orient="horz" pos="3792">
          <p15:clr>
            <a:srgbClr val="F26B43"/>
          </p15:clr>
        </p15:guide>
        <p15:guide id="23" pos="249">
          <p15:clr>
            <a:srgbClr val="F26B43"/>
          </p15:clr>
        </p15:guide>
        <p15:guide id="24" pos="712">
          <p15:clr>
            <a:srgbClr val="F26B43"/>
          </p15:clr>
        </p15:guide>
        <p15:guide id="25" pos="872">
          <p15:clr>
            <a:srgbClr val="F26B43"/>
          </p15:clr>
        </p15:guide>
        <p15:guide id="26" pos="1320">
          <p15:clr>
            <a:srgbClr val="F26B43"/>
          </p15:clr>
        </p15:guide>
        <p15:guide id="27" pos="1480">
          <p15:clr>
            <a:srgbClr val="F26B43"/>
          </p15:clr>
        </p15:guide>
        <p15:guide id="28" pos="1936">
          <p15:clr>
            <a:srgbClr val="F26B43"/>
          </p15:clr>
        </p15:guide>
        <p15:guide id="29" pos="2082">
          <p15:clr>
            <a:srgbClr val="F26B43"/>
          </p15:clr>
        </p15:guide>
        <p15:guide id="30" pos="2544">
          <p15:clr>
            <a:srgbClr val="F26B43"/>
          </p15:clr>
        </p15:guide>
        <p15:guide id="31" pos="2704">
          <p15:clr>
            <a:srgbClr val="F26B43"/>
          </p15:clr>
        </p15:guide>
        <p15:guide id="32" pos="3152">
          <p15:clr>
            <a:srgbClr val="F26B43"/>
          </p15:clr>
        </p15:guide>
        <p15:guide id="33" pos="3304">
          <p15:clr>
            <a:srgbClr val="F26B43"/>
          </p15:clr>
        </p15:guide>
        <p15:guide id="34" pos="3768">
          <p15:clr>
            <a:srgbClr val="F26B43"/>
          </p15:clr>
        </p15:guide>
        <p15:guide id="35" pos="3912">
          <p15:clr>
            <a:srgbClr val="F26B43"/>
          </p15:clr>
        </p15:guide>
        <p15:guide id="36" pos="4376">
          <p15:clr>
            <a:srgbClr val="F26B43"/>
          </p15:clr>
        </p15:guide>
        <p15:guide id="37" pos="4536">
          <p15:clr>
            <a:srgbClr val="F26B43"/>
          </p15:clr>
        </p15:guide>
        <p15:guide id="38" pos="4984">
          <p15:clr>
            <a:srgbClr val="F26B43"/>
          </p15:clr>
        </p15:guide>
        <p15:guide id="39" pos="5136">
          <p15:clr>
            <a:srgbClr val="F26B43"/>
          </p15:clr>
        </p15:guide>
        <p15:guide id="40" pos="5592">
          <p15:clr>
            <a:srgbClr val="F26B43"/>
          </p15:clr>
        </p15:guide>
        <p15:guide id="41" pos="5744">
          <p15:clr>
            <a:srgbClr val="F26B43"/>
          </p15:clr>
        </p15:guide>
        <p15:guide id="42" pos="6224">
          <p15:clr>
            <a:srgbClr val="F26B43"/>
          </p15:clr>
        </p15:guide>
        <p15:guide id="43" pos="6352">
          <p15:clr>
            <a:srgbClr val="F26B43"/>
          </p15:clr>
        </p15:guide>
        <p15:guide id="44" pos="6816">
          <p15:clr>
            <a:srgbClr val="F26B43"/>
          </p15:clr>
        </p15:guide>
        <p15:guide id="45" pos="6968">
          <p15:clr>
            <a:srgbClr val="F26B43"/>
          </p15:clr>
        </p15:guide>
        <p15:guide id="46" pos="7431">
          <p15:clr>
            <a:srgbClr val="F26B43"/>
          </p15:clr>
        </p15:guide>
        <p15:guide id="47" orient="horz" pos="210">
          <p15:clr>
            <a:srgbClr val="F26B43"/>
          </p15:clr>
        </p15:guide>
        <p15:guide id="49" orient="horz" pos="4110">
          <p15:clr>
            <a:srgbClr val="F26B43"/>
          </p15:clr>
        </p15:guide>
        <p15:guide id="50" orient="horz" pos="391">
          <p15:clr>
            <a:srgbClr val="F26B43"/>
          </p15:clr>
        </p15:guide>
        <p15:guide id="52" orient="horz" pos="3974">
          <p15:clr>
            <a:srgbClr val="FDE53C"/>
          </p15:clr>
        </p15:guide>
        <p15:guide id="53" orient="horz" pos="1824">
          <p15:clr>
            <a:srgbClr val="F26B43"/>
          </p15:clr>
        </p15:guide>
        <p15:guide id="54" orient="horz" pos="2112">
          <p15:clr>
            <a:srgbClr val="F26B43"/>
          </p15:clr>
        </p15:guide>
        <p15:guide id="55" orient="horz" pos="1514">
          <p15:clr>
            <a:srgbClr val="F26B43"/>
          </p15:clr>
        </p15:guide>
        <p15:guide id="56" orient="horz" pos="1366">
          <p15:clr>
            <a:srgbClr val="FDE53C"/>
          </p15:clr>
        </p15:guide>
        <p15:guide id="57" orient="horz" pos="1668">
          <p15:clr>
            <a:srgbClr val="FDE53C"/>
          </p15:clr>
        </p15:guide>
        <p15:guide id="58" orient="horz" pos="1968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9.jpg"/><Relationship Id="rId4" Type="http://schemas.openxmlformats.org/officeDocument/2006/relationships/image" Target="../media/image6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A2743-C3A8-E055-F2AD-89525D8DD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C19C0F0-7B0F-4F22-78A3-205B2B81DD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8428A-4DDE-E98F-4590-6C37A12691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33887" y="3124199"/>
            <a:ext cx="4171324" cy="3705789"/>
          </a:xfrm>
        </p:spPr>
        <p:txBody>
          <a:bodyPr/>
          <a:lstStyle/>
          <a:p>
            <a:r>
              <a:rPr lang="en-AU" dirty="0"/>
              <a:t>25 </a:t>
            </a:r>
            <a:r>
              <a:rPr lang="en-AU" dirty="0" err="1"/>
              <a:t>nov</a:t>
            </a:r>
            <a:r>
              <a:rPr lang="en-AU" dirty="0"/>
              <a:t> 2025</a:t>
            </a:r>
          </a:p>
          <a:p>
            <a:pPr lvl="1"/>
            <a:r>
              <a:rPr lang="en-AU" dirty="0"/>
              <a:t>Creative cataloguer </a:t>
            </a:r>
          </a:p>
          <a:p>
            <a:pPr lvl="2"/>
            <a:endParaRPr lang="en-AU" dirty="0"/>
          </a:p>
        </p:txBody>
      </p:sp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D71D1474-EF73-074B-1509-2BFD9373706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598EE63-255E-6F7B-5D88-8DBEC555578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D879A6-8B56-AC28-196D-DD903597D4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775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D6605-2985-BE5A-B956-BAE72DE1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F902A-A327-EB41-820A-B38A494C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83" name="Title 82">
            <a:extLst>
              <a:ext uri="{FF2B5EF4-FFF2-40B4-BE49-F238E27FC236}">
                <a16:creationId xmlns:a16="http://schemas.microsoft.com/office/drawing/2014/main" id="{C66CC4AC-B83A-51A1-3763-C2E6952B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</p:spPr>
        <p:txBody>
          <a:bodyPr/>
          <a:lstStyle/>
          <a:p>
            <a:r>
              <a:rPr lang="en-AU" dirty="0"/>
              <a:t>Generative AI</a:t>
            </a:r>
            <a:br>
              <a:rPr lang="en-AU" dirty="0"/>
            </a:br>
            <a:r>
              <a:rPr lang="en-AU" dirty="0">
                <a:solidFill>
                  <a:schemeClr val="tx2"/>
                </a:solidFill>
              </a:rPr>
              <a:t>QWEN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0F553FF-EBF5-7238-3A35-06541DE97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942" y="2655236"/>
            <a:ext cx="3360856" cy="17791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>
                <a:latin typeface="+mj-lt"/>
              </a:rPr>
              <a:t>Qwen is a modern AI model that can understand both images and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>
                <a:latin typeface="+mj-lt"/>
              </a:rPr>
              <a:t>It looks at  images or video frames, recognises what’s happening, and explains it in natural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>
                <a:latin typeface="+mj-lt"/>
              </a:rPr>
              <a:t>I used Qwen to automatically describe creatives and </a:t>
            </a:r>
            <a:r>
              <a:rPr lang="en-AU" sz="1200" b="1" dirty="0">
                <a:latin typeface="+mj-lt"/>
              </a:rPr>
              <a:t>generate</a:t>
            </a:r>
            <a:r>
              <a:rPr lang="en-AU" sz="1200" dirty="0">
                <a:latin typeface="+mj-lt"/>
              </a:rPr>
              <a:t> useful tags (industry, Mood, Products, Descriptions), so we can search and analyse ads at scale.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EDEA06-7BE5-7987-008F-EA03B0E287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95997" y="2164393"/>
            <a:ext cx="3268800" cy="259200"/>
          </a:xfrm>
        </p:spPr>
        <p:txBody>
          <a:bodyPr/>
          <a:lstStyle/>
          <a:p>
            <a:r>
              <a:rPr lang="en-AU" sz="1800" dirty="0"/>
              <a:t>What is </a:t>
            </a:r>
            <a:r>
              <a:rPr lang="en-AU" sz="1800" dirty="0" err="1"/>
              <a:t>qwen</a:t>
            </a:r>
            <a:endParaRPr lang="en-AU" sz="1800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09C60EF-C6BB-DE53-6154-9C1A2D3E7EA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70649" y="2164393"/>
            <a:ext cx="3268800" cy="259200"/>
          </a:xfrm>
        </p:spPr>
        <p:txBody>
          <a:bodyPr/>
          <a:lstStyle/>
          <a:p>
            <a:r>
              <a:rPr lang="en-AU" sz="1800" dirty="0"/>
              <a:t>Emotions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B7B8E97-D2D7-6072-83BC-0CC20381D9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4000" y="2164393"/>
            <a:ext cx="3268800" cy="259200"/>
          </a:xfrm>
        </p:spPr>
        <p:txBody>
          <a:bodyPr/>
          <a:lstStyle/>
          <a:p>
            <a:r>
              <a:rPr lang="en-AU" sz="1800" dirty="0"/>
              <a:t>Industry 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4667339C-F3A9-9FE8-1EFC-9046223DA5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90574" y="4638773"/>
            <a:ext cx="3268800" cy="259200"/>
          </a:xfrm>
        </p:spPr>
        <p:txBody>
          <a:bodyPr/>
          <a:lstStyle/>
          <a:p>
            <a:r>
              <a:rPr lang="en-AU" sz="1800" dirty="0"/>
              <a:t>description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1E5B817E-F4C3-3622-EAE1-33F9AECD42D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54000" y="4638773"/>
            <a:ext cx="3268800" cy="259200"/>
          </a:xfrm>
        </p:spPr>
        <p:txBody>
          <a:bodyPr/>
          <a:lstStyle/>
          <a:p>
            <a:r>
              <a:rPr lang="en-AU" sz="1800" dirty="0"/>
              <a:t>Tags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FD67791-979A-A38F-377C-21DA76B23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649" y="2557330"/>
            <a:ext cx="326880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Emotion detection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identifies the mood an ad is trying to create — joy, excitement, calmness, nostalgia, urgency,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Ads can express a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wide range of emotions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from positive (happy, warm, comforting) to intense (dramatic, tense, sad).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videos,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multiple emotions appear in sequence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shifting from one mood to another as the story develops.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0701CD5-EF48-A1A5-3780-47F68993F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301" y="2816665"/>
            <a:ext cx="326880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Industry detection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identifies what sector the ad belongs to — e.g., retail, tech, food, finance, automotive, healthcare,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 helps understand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type of brand or product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creative represents.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3EEECB-8C47-C96C-36AD-423E66073E90}"/>
              </a:ext>
            </a:extLst>
          </p:cNvPr>
          <p:cNvSpPr txBox="1"/>
          <p:nvPr/>
        </p:nvSpPr>
        <p:spPr>
          <a:xfrm>
            <a:off x="8136603" y="5068045"/>
            <a:ext cx="3277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1200" b="1" dirty="0">
                <a:latin typeface="+mj-lt"/>
              </a:rPr>
              <a:t>Tags</a:t>
            </a:r>
            <a:r>
              <a:rPr lang="en-AU" sz="1200" dirty="0">
                <a:latin typeface="+mj-lt"/>
              </a:rPr>
              <a:t> capture key elements in an ad — objects, actions, settings, products, colours, themes, and brand cues.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>
                <a:latin typeface="+mj-lt"/>
              </a:rPr>
              <a:t>They provide a </a:t>
            </a:r>
            <a:r>
              <a:rPr lang="en-AU" sz="1200" b="1" dirty="0">
                <a:latin typeface="+mj-lt"/>
              </a:rPr>
              <a:t>quick, searchable summary</a:t>
            </a:r>
            <a:r>
              <a:rPr lang="en-AU" sz="1200" dirty="0">
                <a:latin typeface="+mj-lt"/>
              </a:rPr>
              <a:t> of what appears in the creative.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>
                <a:latin typeface="+mj-lt"/>
              </a:rPr>
              <a:t>In videos, tags can </a:t>
            </a:r>
            <a:r>
              <a:rPr lang="en-AU" sz="1200" b="1" dirty="0">
                <a:latin typeface="+mj-lt"/>
              </a:rPr>
              <a:t>change scene-by-scene</a:t>
            </a:r>
            <a:r>
              <a:rPr lang="en-AU" sz="1200" dirty="0">
                <a:latin typeface="+mj-lt"/>
              </a:rPr>
              <a:t>, reflecting shifts in objects, locations, or activities.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A7E21C-43EC-0066-69BD-C047A905D8CC}"/>
              </a:ext>
            </a:extLst>
          </p:cNvPr>
          <p:cNvSpPr txBox="1"/>
          <p:nvPr/>
        </p:nvSpPr>
        <p:spPr>
          <a:xfrm>
            <a:off x="4270649" y="5068045"/>
            <a:ext cx="32887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1200" b="1" dirty="0">
                <a:latin typeface="+mj-lt"/>
              </a:rPr>
              <a:t>Video descriptions</a:t>
            </a:r>
            <a:r>
              <a:rPr lang="en-AU" sz="1200" dirty="0">
                <a:latin typeface="+mj-lt"/>
              </a:rPr>
              <a:t> summarise what’s happening across a clip — the actions, setting, people, products, and overall story.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>
                <a:latin typeface="+mj-lt"/>
              </a:rPr>
              <a:t>These descriptions give a </a:t>
            </a:r>
            <a:r>
              <a:rPr lang="en-AU" sz="1200" b="1" dirty="0">
                <a:latin typeface="+mj-lt"/>
              </a:rPr>
              <a:t>high-level narrative</a:t>
            </a:r>
            <a:r>
              <a:rPr lang="en-AU" sz="1200" dirty="0">
                <a:latin typeface="+mj-lt"/>
              </a:rPr>
              <a:t>, capturing how the message unfolds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>
                <a:latin typeface="+mj-lt"/>
              </a:rPr>
              <a:t>We generate them using </a:t>
            </a:r>
            <a:r>
              <a:rPr lang="en-AU" sz="1200" b="1" dirty="0">
                <a:latin typeface="+mj-lt"/>
              </a:rPr>
              <a:t>Qwen on only the important frames.</a:t>
            </a:r>
            <a:endParaRPr lang="en-A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026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6E475-6002-1EFC-DAC2-061FBE72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>
            <a:extLst>
              <a:ext uri="{FF2B5EF4-FFF2-40B4-BE49-F238E27FC236}">
                <a16:creationId xmlns:a16="http://schemas.microsoft.com/office/drawing/2014/main" id="{B965C4A9-958D-C4D0-27DD-13BEB199F1E0}"/>
              </a:ext>
            </a:extLst>
          </p:cNvPr>
          <p:cNvSpPr/>
          <p:nvPr/>
        </p:nvSpPr>
        <p:spPr>
          <a:xfrm>
            <a:off x="93710" y="2305498"/>
            <a:ext cx="11596685" cy="4051588"/>
          </a:xfrm>
          <a:custGeom>
            <a:avLst/>
            <a:gdLst/>
            <a:ahLst/>
            <a:cxnLst/>
            <a:rect l="l" t="t" r="r" b="b"/>
            <a:pathLst>
              <a:path w="20104100" h="9008110">
                <a:moveTo>
                  <a:pt x="20104099" y="0"/>
                </a:moveTo>
                <a:lnTo>
                  <a:pt x="0" y="0"/>
                </a:lnTo>
                <a:lnTo>
                  <a:pt x="0" y="9008069"/>
                </a:lnTo>
                <a:lnTo>
                  <a:pt x="20104099" y="900806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 Ligh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E5236-42D6-3BB0-1C82-126AF150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5F5DB-B45D-6555-2689-49D18F6E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pic>
        <p:nvPicPr>
          <p:cNvPr id="10" name="Graphic 9" descr="Video camera outline">
            <a:extLst>
              <a:ext uri="{FF2B5EF4-FFF2-40B4-BE49-F238E27FC236}">
                <a16:creationId xmlns:a16="http://schemas.microsoft.com/office/drawing/2014/main" id="{08FBA336-3165-419F-481A-FBDD422DF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000" y="242867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4D83C-D518-C697-1064-FE78FB9E1080}"/>
              </a:ext>
            </a:extLst>
          </p:cNvPr>
          <p:cNvSpPr txBox="1"/>
          <p:nvPr/>
        </p:nvSpPr>
        <p:spPr>
          <a:xfrm>
            <a:off x="93710" y="3272415"/>
            <a:ext cx="15189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Videos  ~1 5 to 60 seconds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DA3457C-8ECC-6BA7-232E-B42E0C35A7C0}"/>
              </a:ext>
            </a:extLst>
          </p:cNvPr>
          <p:cNvSpPr/>
          <p:nvPr/>
        </p:nvSpPr>
        <p:spPr>
          <a:xfrm>
            <a:off x="1386714" y="4788890"/>
            <a:ext cx="1338652" cy="334901"/>
          </a:xfrm>
          <a:prstGeom prst="right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accent2"/>
              </a:solidFill>
            </a:endParaRPr>
          </a:p>
        </p:txBody>
      </p:sp>
      <p:pic>
        <p:nvPicPr>
          <p:cNvPr id="13" name="Graphic 12" descr="Images outline">
            <a:extLst>
              <a:ext uri="{FF2B5EF4-FFF2-40B4-BE49-F238E27FC236}">
                <a16:creationId xmlns:a16="http://schemas.microsoft.com/office/drawing/2014/main" id="{9EFE7C9E-0AE7-20A5-154C-075BA107B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00" y="4499140"/>
            <a:ext cx="914400" cy="9144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75E07F-BC13-F1AF-E6B6-DBCE5AE7AF61}"/>
              </a:ext>
            </a:extLst>
          </p:cNvPr>
          <p:cNvSpPr txBox="1"/>
          <p:nvPr/>
        </p:nvSpPr>
        <p:spPr>
          <a:xfrm>
            <a:off x="441718" y="5404607"/>
            <a:ext cx="822960" cy="277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Images</a:t>
            </a:r>
            <a:r>
              <a:rPr lang="en-US" dirty="0"/>
              <a:t> 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8E7AFFD2-2B02-A8AF-3219-CE70B146C478}"/>
              </a:ext>
            </a:extLst>
          </p:cNvPr>
          <p:cNvSpPr/>
          <p:nvPr/>
        </p:nvSpPr>
        <p:spPr>
          <a:xfrm rot="5400000">
            <a:off x="1683483" y="2566640"/>
            <a:ext cx="1481231" cy="2119691"/>
          </a:xfrm>
          <a:prstGeom prst="bentArrow">
            <a:avLst>
              <a:gd name="adj1" fmla="val 12779"/>
              <a:gd name="adj2" fmla="val 12326"/>
              <a:gd name="adj3" fmla="val 12247"/>
              <a:gd name="adj4" fmla="val 21663"/>
            </a:avLst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2"/>
              </a:solidFill>
            </a:endParaRPr>
          </a:p>
        </p:txBody>
      </p:sp>
      <p:pic>
        <p:nvPicPr>
          <p:cNvPr id="18" name="Graphic 17" descr="Scissors outline">
            <a:extLst>
              <a:ext uri="{FF2B5EF4-FFF2-40B4-BE49-F238E27FC236}">
                <a16:creationId xmlns:a16="http://schemas.microsoft.com/office/drawing/2014/main" id="{BFF4CC6D-6AF0-55DA-7F19-DC7C7D8F3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5366" y="450559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6D76E-D704-86FB-0BC6-6F4A6CD2A519}"/>
              </a:ext>
            </a:extLst>
          </p:cNvPr>
          <p:cNvSpPr txBox="1"/>
          <p:nvPr/>
        </p:nvSpPr>
        <p:spPr>
          <a:xfrm>
            <a:off x="2598991" y="5419997"/>
            <a:ext cx="1167150" cy="523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Processed segmented </a:t>
            </a:r>
            <a:r>
              <a:rPr lang="en-US" dirty="0"/>
              <a:t> </a:t>
            </a:r>
          </a:p>
        </p:txBody>
      </p:sp>
      <p:pic>
        <p:nvPicPr>
          <p:cNvPr id="25" name="Graphic 24" descr="Artificial Intelligence outline">
            <a:extLst>
              <a:ext uri="{FF2B5EF4-FFF2-40B4-BE49-F238E27FC236}">
                <a16:creationId xmlns:a16="http://schemas.microsoft.com/office/drawing/2014/main" id="{9B00096A-E1AD-B20F-3778-E78CD7919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2400" y="4505597"/>
            <a:ext cx="914400" cy="9144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B706F861-9094-8704-11AB-88F94888461F}"/>
              </a:ext>
            </a:extLst>
          </p:cNvPr>
          <p:cNvSpPr/>
          <p:nvPr/>
        </p:nvSpPr>
        <p:spPr>
          <a:xfrm>
            <a:off x="3776757" y="4803427"/>
            <a:ext cx="1338652" cy="334901"/>
          </a:xfrm>
          <a:prstGeom prst="right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9B95452-1FE4-6413-9CD2-904268116757}"/>
              </a:ext>
            </a:extLst>
          </p:cNvPr>
          <p:cNvSpPr/>
          <p:nvPr/>
        </p:nvSpPr>
        <p:spPr>
          <a:xfrm>
            <a:off x="6303791" y="4803427"/>
            <a:ext cx="1338652" cy="334901"/>
          </a:xfrm>
          <a:prstGeom prst="right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28" name="Graphic 27" descr="Folder Search outline">
            <a:extLst>
              <a:ext uri="{FF2B5EF4-FFF2-40B4-BE49-F238E27FC236}">
                <a16:creationId xmlns:a16="http://schemas.microsoft.com/office/drawing/2014/main" id="{6AB3986D-2EEB-DCFD-EFFC-08C81BE989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9434" y="4499140"/>
            <a:ext cx="914400" cy="914400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CB72D5EB-A6D0-2E6A-B6AC-52E7DC9A8F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06468" y="4513677"/>
            <a:ext cx="914400" cy="914400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93CBE7F6-015E-ECE4-B057-4398EDFD24CE}"/>
              </a:ext>
            </a:extLst>
          </p:cNvPr>
          <p:cNvSpPr/>
          <p:nvPr/>
        </p:nvSpPr>
        <p:spPr>
          <a:xfrm>
            <a:off x="8830825" y="4803427"/>
            <a:ext cx="1338652" cy="334901"/>
          </a:xfrm>
          <a:prstGeom prst="right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A82B39-392F-7932-949E-C5FBD6CEE401}"/>
              </a:ext>
            </a:extLst>
          </p:cNvPr>
          <p:cNvSpPr txBox="1"/>
          <p:nvPr/>
        </p:nvSpPr>
        <p:spPr>
          <a:xfrm>
            <a:off x="5126025" y="5478791"/>
            <a:ext cx="11671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Generative </a:t>
            </a:r>
          </a:p>
          <a:p>
            <a:pPr algn="ctr"/>
            <a:r>
              <a:rPr lang="en-US" sz="1600" dirty="0">
                <a:latin typeface="+mj-lt"/>
              </a:rPr>
              <a:t>AI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9DC27B-27AF-8DD6-B480-9D7E9D7A418D}"/>
              </a:ext>
            </a:extLst>
          </p:cNvPr>
          <p:cNvSpPr txBox="1"/>
          <p:nvPr/>
        </p:nvSpPr>
        <p:spPr>
          <a:xfrm>
            <a:off x="7779434" y="5404608"/>
            <a:ext cx="1167150" cy="553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Semantic 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C302A3-188D-8E32-4BC0-5B057053F725}"/>
              </a:ext>
            </a:extLst>
          </p:cNvPr>
          <p:cNvSpPr txBox="1"/>
          <p:nvPr/>
        </p:nvSpPr>
        <p:spPr>
          <a:xfrm>
            <a:off x="10306468" y="5435386"/>
            <a:ext cx="1167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Storage</a:t>
            </a:r>
            <a:endParaRPr lang="en-US" dirty="0">
              <a:latin typeface="+mj-lt"/>
            </a:endParaRPr>
          </a:p>
        </p:txBody>
      </p:sp>
      <p:pic>
        <p:nvPicPr>
          <p:cNvPr id="35" name="Graphic 34" descr="Internet outline">
            <a:extLst>
              <a:ext uri="{FF2B5EF4-FFF2-40B4-BE49-F238E27FC236}">
                <a16:creationId xmlns:a16="http://schemas.microsoft.com/office/drawing/2014/main" id="{40FA5033-14DF-94C1-703A-080138939E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6468" y="2428670"/>
            <a:ext cx="914400" cy="914400"/>
          </a:xfrm>
          <a:prstGeom prst="rect">
            <a:avLst/>
          </a:prstGeom>
        </p:spPr>
      </p:pic>
      <p:sp>
        <p:nvSpPr>
          <p:cNvPr id="36" name="Up-down Arrow 35">
            <a:extLst>
              <a:ext uri="{FF2B5EF4-FFF2-40B4-BE49-F238E27FC236}">
                <a16:creationId xmlns:a16="http://schemas.microsoft.com/office/drawing/2014/main" id="{66EA6982-884A-101A-0AFF-B12B4658355E}"/>
              </a:ext>
            </a:extLst>
          </p:cNvPr>
          <p:cNvSpPr/>
          <p:nvPr/>
        </p:nvSpPr>
        <p:spPr>
          <a:xfrm>
            <a:off x="10596217" y="3248945"/>
            <a:ext cx="334902" cy="1264732"/>
          </a:xfrm>
          <a:prstGeom prst="upDown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0D553444-BB07-A17C-D58D-E92EDB4E6C8F}"/>
              </a:ext>
            </a:extLst>
          </p:cNvPr>
          <p:cNvSpPr txBox="1">
            <a:spLocks/>
          </p:cNvSpPr>
          <p:nvPr/>
        </p:nvSpPr>
        <p:spPr>
          <a:xfrm>
            <a:off x="369388" y="715134"/>
            <a:ext cx="4859900" cy="411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2500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Creative Cataloguer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0DB872B-F34A-8126-9EE8-65111E3D2574}"/>
              </a:ext>
            </a:extLst>
          </p:cNvPr>
          <p:cNvSpPr txBox="1">
            <a:spLocks/>
          </p:cNvSpPr>
          <p:nvPr/>
        </p:nvSpPr>
        <p:spPr>
          <a:xfrm>
            <a:off x="93710" y="1203774"/>
            <a:ext cx="12098290" cy="10723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50"/>
              </a:spcAft>
              <a:defRPr sz="162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2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24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573C70-8989-FBF5-E680-E8AA3E39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E7038-6B98-B1E7-41DA-643E8958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1986CB-EC37-4DFD-917E-E9EDDBC61676}"/>
              </a:ext>
            </a:extLst>
          </p:cNvPr>
          <p:cNvCxnSpPr>
            <a:cxnSpLocks/>
          </p:cNvCxnSpPr>
          <p:nvPr/>
        </p:nvCxnSpPr>
        <p:spPr>
          <a:xfrm flipV="1">
            <a:off x="2502402" y="1606731"/>
            <a:ext cx="0" cy="440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671DE3-27E2-A8B4-535F-A7246F5F73A2}"/>
              </a:ext>
            </a:extLst>
          </p:cNvPr>
          <p:cNvCxnSpPr>
            <a:cxnSpLocks/>
          </p:cNvCxnSpPr>
          <p:nvPr/>
        </p:nvCxnSpPr>
        <p:spPr>
          <a:xfrm>
            <a:off x="2502402" y="6007395"/>
            <a:ext cx="7857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Placeholder 3">
            <a:extLst>
              <a:ext uri="{FF2B5EF4-FFF2-40B4-BE49-F238E27FC236}">
                <a16:creationId xmlns:a16="http://schemas.microsoft.com/office/drawing/2014/main" id="{449A7ABD-439E-F7E2-0AAC-8DE3F56F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04" r="8904"/>
          <a:stretch>
            <a:fillRect/>
          </a:stretch>
        </p:blipFill>
        <p:spPr>
          <a:xfrm>
            <a:off x="3378338" y="1470241"/>
            <a:ext cx="1283083" cy="1172619"/>
          </a:xfrm>
          <a:prstGeom prst="rect">
            <a:avLst/>
          </a:prstGeom>
        </p:spPr>
      </p:pic>
      <p:pic>
        <p:nvPicPr>
          <p:cNvPr id="18" name="Picture Placeholder 4">
            <a:extLst>
              <a:ext uri="{FF2B5EF4-FFF2-40B4-BE49-F238E27FC236}">
                <a16:creationId xmlns:a16="http://schemas.microsoft.com/office/drawing/2014/main" id="{95CE545B-887B-99E0-3151-B6A0AB53F9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4" r="7434"/>
          <a:stretch>
            <a:fillRect/>
          </a:stretch>
        </p:blipFill>
        <p:spPr>
          <a:xfrm>
            <a:off x="4779703" y="2074401"/>
            <a:ext cx="1469005" cy="134253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FB34F0-3ECB-9E4C-ED90-D5D2A8152FE2}"/>
              </a:ext>
            </a:extLst>
          </p:cNvPr>
          <p:cNvCxnSpPr>
            <a:cxnSpLocks/>
          </p:cNvCxnSpPr>
          <p:nvPr/>
        </p:nvCxnSpPr>
        <p:spPr>
          <a:xfrm flipV="1">
            <a:off x="2674962" y="2745668"/>
            <a:ext cx="1406752" cy="310061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Placeholder 5">
            <a:extLst>
              <a:ext uri="{FF2B5EF4-FFF2-40B4-BE49-F238E27FC236}">
                <a16:creationId xmlns:a16="http://schemas.microsoft.com/office/drawing/2014/main" id="{B1A40527-918C-765B-3F39-0ADF05ED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14" r="4514"/>
          <a:stretch>
            <a:fillRect/>
          </a:stretch>
        </p:blipFill>
        <p:spPr>
          <a:xfrm>
            <a:off x="9142938" y="4415245"/>
            <a:ext cx="1216925" cy="1112157"/>
          </a:xfrm>
          <a:prstGeom prst="rect">
            <a:avLst/>
          </a:prstGeom>
        </p:spPr>
      </p:pic>
      <p:pic>
        <p:nvPicPr>
          <p:cNvPr id="23" name="Picture Placeholder 6">
            <a:extLst>
              <a:ext uri="{FF2B5EF4-FFF2-40B4-BE49-F238E27FC236}">
                <a16:creationId xmlns:a16="http://schemas.microsoft.com/office/drawing/2014/main" id="{CB3F49DB-5E55-81C9-8245-E564F78187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36" r="13536"/>
          <a:stretch>
            <a:fillRect/>
          </a:stretch>
        </p:blipFill>
        <p:spPr>
          <a:xfrm>
            <a:off x="7948662" y="3416935"/>
            <a:ext cx="1092352" cy="99830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A06496-0CDD-AADA-9C62-8DCAF21ACFC3}"/>
              </a:ext>
            </a:extLst>
          </p:cNvPr>
          <p:cNvCxnSpPr>
            <a:cxnSpLocks/>
          </p:cNvCxnSpPr>
          <p:nvPr/>
        </p:nvCxnSpPr>
        <p:spPr>
          <a:xfrm flipV="1">
            <a:off x="2674961" y="4689566"/>
            <a:ext cx="6121004" cy="1156721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26">
            <a:extLst>
              <a:ext uri="{FF2B5EF4-FFF2-40B4-BE49-F238E27FC236}">
                <a16:creationId xmlns:a16="http://schemas.microsoft.com/office/drawing/2014/main" id="{EF8B2CDF-B170-ADC5-7782-A7B90451CAD2}"/>
              </a:ext>
            </a:extLst>
          </p:cNvPr>
          <p:cNvSpPr txBox="1">
            <a:spLocks/>
          </p:cNvSpPr>
          <p:nvPr/>
        </p:nvSpPr>
        <p:spPr>
          <a:xfrm>
            <a:off x="281706" y="625508"/>
            <a:ext cx="4859900" cy="78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2500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tx2"/>
                </a:solidFill>
              </a:rPr>
              <a:t>Advance Search</a:t>
            </a:r>
            <a:br>
              <a:rPr lang="en-AU" dirty="0">
                <a:solidFill>
                  <a:schemeClr val="tx2"/>
                </a:solidFill>
              </a:rPr>
            </a:br>
            <a:r>
              <a:rPr lang="en-AU" dirty="0"/>
              <a:t>Open clip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469D95-C96F-F148-EF0B-9ABA93B70BF0}"/>
              </a:ext>
            </a:extLst>
          </p:cNvPr>
          <p:cNvCxnSpPr>
            <a:cxnSpLocks/>
          </p:cNvCxnSpPr>
          <p:nvPr/>
        </p:nvCxnSpPr>
        <p:spPr>
          <a:xfrm flipV="1">
            <a:off x="2674961" y="1606731"/>
            <a:ext cx="6236301" cy="423955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Nature And Landscapes Stock Photos, Images &amp; Pictures - iStock">
            <a:extLst>
              <a:ext uri="{FF2B5EF4-FFF2-40B4-BE49-F238E27FC236}">
                <a16:creationId xmlns:a16="http://schemas.microsoft.com/office/drawing/2014/main" id="{582501B6-C15D-61B6-A849-6E74A9C07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938" y="1559823"/>
            <a:ext cx="1773788" cy="111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en Tree Branches Images – Browse 8,553,007 Stock Photos, Vectors, and  Video | Adobe Stock">
            <a:extLst>
              <a:ext uri="{FF2B5EF4-FFF2-40B4-BE49-F238E27FC236}">
                <a16:creationId xmlns:a16="http://schemas.microsoft.com/office/drawing/2014/main" id="{5044949C-0D85-7BDC-7D2A-553F45D4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851" y="414340"/>
            <a:ext cx="1668228" cy="111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21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F017C-CEFB-7ED6-4779-79F7ECD3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>
            <a:extLst>
              <a:ext uri="{FF2B5EF4-FFF2-40B4-BE49-F238E27FC236}">
                <a16:creationId xmlns:a16="http://schemas.microsoft.com/office/drawing/2014/main" id="{30E39774-7AF8-96D6-E358-90521BD23AF7}"/>
              </a:ext>
            </a:extLst>
          </p:cNvPr>
          <p:cNvSpPr/>
          <p:nvPr/>
        </p:nvSpPr>
        <p:spPr>
          <a:xfrm>
            <a:off x="93710" y="2305498"/>
            <a:ext cx="11596685" cy="4051588"/>
          </a:xfrm>
          <a:custGeom>
            <a:avLst/>
            <a:gdLst/>
            <a:ahLst/>
            <a:cxnLst/>
            <a:rect l="l" t="t" r="r" b="b"/>
            <a:pathLst>
              <a:path w="20104100" h="9008110">
                <a:moveTo>
                  <a:pt x="20104099" y="0"/>
                </a:moveTo>
                <a:lnTo>
                  <a:pt x="0" y="0"/>
                </a:lnTo>
                <a:lnTo>
                  <a:pt x="0" y="9008069"/>
                </a:lnTo>
                <a:lnTo>
                  <a:pt x="20104099" y="900806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 Ligh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45930-BE4D-174D-C267-215478D20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96238-21F8-F0AF-5221-392257CA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pic>
        <p:nvPicPr>
          <p:cNvPr id="10" name="Graphic 9" descr="Video camera outline">
            <a:extLst>
              <a:ext uri="{FF2B5EF4-FFF2-40B4-BE49-F238E27FC236}">
                <a16:creationId xmlns:a16="http://schemas.microsoft.com/office/drawing/2014/main" id="{B3AEC25E-890A-17F6-3FB2-6F23C4604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000" y="242867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E85FD0-F872-04A6-41C0-AAF6DE361599}"/>
              </a:ext>
            </a:extLst>
          </p:cNvPr>
          <p:cNvSpPr txBox="1"/>
          <p:nvPr/>
        </p:nvSpPr>
        <p:spPr>
          <a:xfrm>
            <a:off x="93710" y="3272415"/>
            <a:ext cx="15189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Videos  ~1 5 to 60 seconds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823E557-56F3-4A88-A251-E73E8AE7169D}"/>
              </a:ext>
            </a:extLst>
          </p:cNvPr>
          <p:cNvSpPr/>
          <p:nvPr/>
        </p:nvSpPr>
        <p:spPr>
          <a:xfrm>
            <a:off x="1386714" y="4788890"/>
            <a:ext cx="1338652" cy="334901"/>
          </a:xfrm>
          <a:prstGeom prst="rightArrow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accent2"/>
              </a:solidFill>
            </a:endParaRPr>
          </a:p>
        </p:txBody>
      </p:sp>
      <p:pic>
        <p:nvPicPr>
          <p:cNvPr id="13" name="Graphic 12" descr="Images outline">
            <a:extLst>
              <a:ext uri="{FF2B5EF4-FFF2-40B4-BE49-F238E27FC236}">
                <a16:creationId xmlns:a16="http://schemas.microsoft.com/office/drawing/2014/main" id="{40E0F15C-50EE-EF9F-9FF3-E63A1250E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00" y="4499140"/>
            <a:ext cx="914400" cy="9144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62B9A8-8572-15E9-C1C6-ECDE614A189B}"/>
              </a:ext>
            </a:extLst>
          </p:cNvPr>
          <p:cNvSpPr txBox="1"/>
          <p:nvPr/>
        </p:nvSpPr>
        <p:spPr>
          <a:xfrm>
            <a:off x="441718" y="5404607"/>
            <a:ext cx="822960" cy="277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Images</a:t>
            </a:r>
            <a:r>
              <a:rPr lang="en-US" dirty="0"/>
              <a:t> 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76213075-49BE-CBFF-D33A-E1914E3B31DA}"/>
              </a:ext>
            </a:extLst>
          </p:cNvPr>
          <p:cNvSpPr/>
          <p:nvPr/>
        </p:nvSpPr>
        <p:spPr>
          <a:xfrm rot="5400000">
            <a:off x="1683483" y="2566640"/>
            <a:ext cx="1481231" cy="2119691"/>
          </a:xfrm>
          <a:prstGeom prst="bentArrow">
            <a:avLst>
              <a:gd name="adj1" fmla="val 12779"/>
              <a:gd name="adj2" fmla="val 12326"/>
              <a:gd name="adj3" fmla="val 12247"/>
              <a:gd name="adj4" fmla="val 21663"/>
            </a:avLst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2"/>
              </a:solidFill>
            </a:endParaRPr>
          </a:p>
        </p:txBody>
      </p:sp>
      <p:pic>
        <p:nvPicPr>
          <p:cNvPr id="18" name="Graphic 17" descr="Scissors outline">
            <a:extLst>
              <a:ext uri="{FF2B5EF4-FFF2-40B4-BE49-F238E27FC236}">
                <a16:creationId xmlns:a16="http://schemas.microsoft.com/office/drawing/2014/main" id="{312D1067-11B7-21EE-6C1B-C366776FB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5366" y="450559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8ECC27-CEC7-793E-2615-615BCA3E1D33}"/>
              </a:ext>
            </a:extLst>
          </p:cNvPr>
          <p:cNvSpPr txBox="1"/>
          <p:nvPr/>
        </p:nvSpPr>
        <p:spPr>
          <a:xfrm>
            <a:off x="2598991" y="5419997"/>
            <a:ext cx="1167150" cy="523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Processed segmented </a:t>
            </a:r>
            <a:r>
              <a:rPr lang="en-US" dirty="0"/>
              <a:t> </a:t>
            </a:r>
          </a:p>
        </p:txBody>
      </p:sp>
      <p:pic>
        <p:nvPicPr>
          <p:cNvPr id="25" name="Graphic 24" descr="Artificial Intelligence outline">
            <a:extLst>
              <a:ext uri="{FF2B5EF4-FFF2-40B4-BE49-F238E27FC236}">
                <a16:creationId xmlns:a16="http://schemas.microsoft.com/office/drawing/2014/main" id="{2285DD53-214B-B365-AAE3-98B10E62F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2400" y="4505597"/>
            <a:ext cx="914400" cy="9144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2A53A092-4D46-C842-D9C2-583D35B342EB}"/>
              </a:ext>
            </a:extLst>
          </p:cNvPr>
          <p:cNvSpPr/>
          <p:nvPr/>
        </p:nvSpPr>
        <p:spPr>
          <a:xfrm>
            <a:off x="3776757" y="4803427"/>
            <a:ext cx="1338652" cy="334901"/>
          </a:xfrm>
          <a:prstGeom prst="right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6A4940F-BC4C-4D5F-AF67-091B18ADF63C}"/>
              </a:ext>
            </a:extLst>
          </p:cNvPr>
          <p:cNvSpPr/>
          <p:nvPr/>
        </p:nvSpPr>
        <p:spPr>
          <a:xfrm>
            <a:off x="6303791" y="4803427"/>
            <a:ext cx="1338652" cy="334901"/>
          </a:xfrm>
          <a:prstGeom prst="right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28" name="Graphic 27" descr="Folder Search outline">
            <a:extLst>
              <a:ext uri="{FF2B5EF4-FFF2-40B4-BE49-F238E27FC236}">
                <a16:creationId xmlns:a16="http://schemas.microsoft.com/office/drawing/2014/main" id="{CA30F662-3E4C-3002-782F-34649664F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9434" y="4499140"/>
            <a:ext cx="914400" cy="914400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C8357832-EC33-5C4F-E97A-012194D400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06468" y="4513677"/>
            <a:ext cx="914400" cy="914400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FC0617C5-A8CB-5EC3-7570-C03F8BB8239B}"/>
              </a:ext>
            </a:extLst>
          </p:cNvPr>
          <p:cNvSpPr/>
          <p:nvPr/>
        </p:nvSpPr>
        <p:spPr>
          <a:xfrm>
            <a:off x="8830825" y="4803427"/>
            <a:ext cx="1338652" cy="334901"/>
          </a:xfrm>
          <a:prstGeom prst="right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F1925E-91B4-0E3A-2525-DD2DF4BFCCFA}"/>
              </a:ext>
            </a:extLst>
          </p:cNvPr>
          <p:cNvSpPr txBox="1"/>
          <p:nvPr/>
        </p:nvSpPr>
        <p:spPr>
          <a:xfrm>
            <a:off x="5126025" y="5478791"/>
            <a:ext cx="11671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Generative </a:t>
            </a:r>
          </a:p>
          <a:p>
            <a:pPr algn="ctr"/>
            <a:r>
              <a:rPr lang="en-US" sz="1600" dirty="0">
                <a:latin typeface="+mj-lt"/>
              </a:rPr>
              <a:t>AI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A69FE4-B0A0-FE3B-5BFA-4C7960D715CB}"/>
              </a:ext>
            </a:extLst>
          </p:cNvPr>
          <p:cNvSpPr txBox="1"/>
          <p:nvPr/>
        </p:nvSpPr>
        <p:spPr>
          <a:xfrm>
            <a:off x="7779434" y="5404608"/>
            <a:ext cx="1167150" cy="553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Semantic 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1B6A44-C5B8-EC58-80C6-E6C6C7FF5E6C}"/>
              </a:ext>
            </a:extLst>
          </p:cNvPr>
          <p:cNvSpPr txBox="1"/>
          <p:nvPr/>
        </p:nvSpPr>
        <p:spPr>
          <a:xfrm>
            <a:off x="10306468" y="5435386"/>
            <a:ext cx="1167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Storage</a:t>
            </a:r>
            <a:endParaRPr lang="en-US" dirty="0">
              <a:latin typeface="+mj-lt"/>
            </a:endParaRPr>
          </a:p>
        </p:txBody>
      </p:sp>
      <p:pic>
        <p:nvPicPr>
          <p:cNvPr id="35" name="Graphic 34" descr="Internet outline">
            <a:extLst>
              <a:ext uri="{FF2B5EF4-FFF2-40B4-BE49-F238E27FC236}">
                <a16:creationId xmlns:a16="http://schemas.microsoft.com/office/drawing/2014/main" id="{29C710B5-5439-58C2-4F79-14D8095D3E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6468" y="2428670"/>
            <a:ext cx="914400" cy="914400"/>
          </a:xfrm>
          <a:prstGeom prst="rect">
            <a:avLst/>
          </a:prstGeom>
        </p:spPr>
      </p:pic>
      <p:sp>
        <p:nvSpPr>
          <p:cNvPr id="36" name="Up-down Arrow 35">
            <a:extLst>
              <a:ext uri="{FF2B5EF4-FFF2-40B4-BE49-F238E27FC236}">
                <a16:creationId xmlns:a16="http://schemas.microsoft.com/office/drawing/2014/main" id="{C781B25E-3CED-6A48-4DA8-7DBB13BE07CD}"/>
              </a:ext>
            </a:extLst>
          </p:cNvPr>
          <p:cNvSpPr/>
          <p:nvPr/>
        </p:nvSpPr>
        <p:spPr>
          <a:xfrm>
            <a:off x="10596217" y="3248945"/>
            <a:ext cx="334902" cy="1264732"/>
          </a:xfrm>
          <a:prstGeom prst="upDown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5FD251E7-828B-17EC-60C4-D22801851D57}"/>
              </a:ext>
            </a:extLst>
          </p:cNvPr>
          <p:cNvSpPr txBox="1">
            <a:spLocks/>
          </p:cNvSpPr>
          <p:nvPr/>
        </p:nvSpPr>
        <p:spPr>
          <a:xfrm>
            <a:off x="369388" y="715134"/>
            <a:ext cx="4859900" cy="411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2500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Creative Cataloguer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78354EC-6F84-9D11-3DF2-232E806E7325}"/>
              </a:ext>
            </a:extLst>
          </p:cNvPr>
          <p:cNvSpPr txBox="1">
            <a:spLocks/>
          </p:cNvSpPr>
          <p:nvPr/>
        </p:nvSpPr>
        <p:spPr>
          <a:xfrm>
            <a:off x="93710" y="1203774"/>
            <a:ext cx="12098290" cy="10723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50"/>
              </a:spcAft>
              <a:defRPr sz="162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2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05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17155-AE8C-E111-8FDA-7937C9E9B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EE2808C2-E499-B076-911A-3E18667D02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8" y="2160584"/>
            <a:ext cx="12191144" cy="4697018"/>
          </a:xfrm>
          <a:custGeom>
            <a:avLst/>
            <a:gdLst/>
            <a:ahLst/>
            <a:cxnLst/>
            <a:rect l="l" t="t" r="r" b="b"/>
            <a:pathLst>
              <a:path w="20104100" h="7745730">
                <a:moveTo>
                  <a:pt x="20104099" y="0"/>
                </a:moveTo>
                <a:lnTo>
                  <a:pt x="0" y="0"/>
                </a:lnTo>
                <a:lnTo>
                  <a:pt x="0" y="7745592"/>
                </a:lnTo>
                <a:lnTo>
                  <a:pt x="20104099" y="7745592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 Light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F7F0D5-BCDA-8823-5878-6CF19D022BD5}"/>
              </a:ext>
            </a:extLst>
          </p:cNvPr>
          <p:cNvGrpSpPr/>
          <p:nvPr/>
        </p:nvGrpSpPr>
        <p:grpSpPr>
          <a:xfrm>
            <a:off x="1022782" y="2871474"/>
            <a:ext cx="10061243" cy="2911478"/>
            <a:chOff x="1022782" y="1785280"/>
            <a:chExt cx="10061243" cy="291147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EDE19B-B9CD-1A61-21FB-DCF929BFC63C}"/>
                </a:ext>
              </a:extLst>
            </p:cNvPr>
            <p:cNvSpPr/>
            <p:nvPr/>
          </p:nvSpPr>
          <p:spPr>
            <a:xfrm>
              <a:off x="1050822" y="1851954"/>
              <a:ext cx="2777250" cy="2777249"/>
            </a:xfrm>
            <a:custGeom>
              <a:avLst/>
              <a:gdLst>
                <a:gd name="connsiteX0" fmla="*/ 2777250 w 2777250"/>
                <a:gd name="connsiteY0" fmla="*/ 1388625 h 2777249"/>
                <a:gd name="connsiteX1" fmla="*/ 1388625 w 2777250"/>
                <a:gd name="connsiteY1" fmla="*/ 2777250 h 2777249"/>
                <a:gd name="connsiteX2" fmla="*/ 0 w 2777250"/>
                <a:gd name="connsiteY2" fmla="*/ 1388625 h 2777249"/>
                <a:gd name="connsiteX3" fmla="*/ 1388625 w 2777250"/>
                <a:gd name="connsiteY3" fmla="*/ 0 h 2777249"/>
                <a:gd name="connsiteX4" fmla="*/ 2777250 w 2777250"/>
                <a:gd name="connsiteY4" fmla="*/ 1388625 h 27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7250" h="2777249">
                  <a:moveTo>
                    <a:pt x="2777250" y="1388625"/>
                  </a:moveTo>
                  <a:cubicBezTo>
                    <a:pt x="2777250" y="2155541"/>
                    <a:pt x="2155541" y="2777250"/>
                    <a:pt x="1388625" y="2777250"/>
                  </a:cubicBezTo>
                  <a:cubicBezTo>
                    <a:pt x="621708" y="2777250"/>
                    <a:pt x="0" y="2155541"/>
                    <a:pt x="0" y="1388625"/>
                  </a:cubicBezTo>
                  <a:cubicBezTo>
                    <a:pt x="0" y="621708"/>
                    <a:pt x="621708" y="0"/>
                    <a:pt x="1388625" y="0"/>
                  </a:cubicBezTo>
                  <a:cubicBezTo>
                    <a:pt x="2155541" y="0"/>
                    <a:pt x="2777250" y="621708"/>
                    <a:pt x="2777250" y="1388625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DE5289-FEDF-A457-6A13-B9702977DA2E}"/>
                </a:ext>
              </a:extLst>
            </p:cNvPr>
            <p:cNvSpPr/>
            <p:nvPr/>
          </p:nvSpPr>
          <p:spPr>
            <a:xfrm>
              <a:off x="3454239" y="1851954"/>
              <a:ext cx="2777250" cy="2777249"/>
            </a:xfrm>
            <a:custGeom>
              <a:avLst/>
              <a:gdLst>
                <a:gd name="connsiteX0" fmla="*/ 2777250 w 2777250"/>
                <a:gd name="connsiteY0" fmla="*/ 1388625 h 2777249"/>
                <a:gd name="connsiteX1" fmla="*/ 1388625 w 2777250"/>
                <a:gd name="connsiteY1" fmla="*/ 2777250 h 2777249"/>
                <a:gd name="connsiteX2" fmla="*/ 0 w 2777250"/>
                <a:gd name="connsiteY2" fmla="*/ 1388625 h 2777249"/>
                <a:gd name="connsiteX3" fmla="*/ 1388625 w 2777250"/>
                <a:gd name="connsiteY3" fmla="*/ 0 h 2777249"/>
                <a:gd name="connsiteX4" fmla="*/ 2777250 w 2777250"/>
                <a:gd name="connsiteY4" fmla="*/ 1388625 h 27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7250" h="2777249">
                  <a:moveTo>
                    <a:pt x="2777250" y="1388625"/>
                  </a:moveTo>
                  <a:cubicBezTo>
                    <a:pt x="2777250" y="2155541"/>
                    <a:pt x="2155542" y="2777250"/>
                    <a:pt x="1388625" y="2777250"/>
                  </a:cubicBezTo>
                  <a:cubicBezTo>
                    <a:pt x="621709" y="2777250"/>
                    <a:pt x="0" y="2155541"/>
                    <a:pt x="0" y="1388625"/>
                  </a:cubicBezTo>
                  <a:cubicBezTo>
                    <a:pt x="0" y="621708"/>
                    <a:pt x="621709" y="0"/>
                    <a:pt x="1388625" y="0"/>
                  </a:cubicBezTo>
                  <a:cubicBezTo>
                    <a:pt x="2155542" y="0"/>
                    <a:pt x="2777250" y="621708"/>
                    <a:pt x="2777250" y="1388625"/>
                  </a:cubicBez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40E97BB-9826-AF58-E8DD-B48A005A5298}"/>
                </a:ext>
              </a:extLst>
            </p:cNvPr>
            <p:cNvSpPr/>
            <p:nvPr/>
          </p:nvSpPr>
          <p:spPr>
            <a:xfrm>
              <a:off x="5842354" y="1851954"/>
              <a:ext cx="2777250" cy="2777249"/>
            </a:xfrm>
            <a:custGeom>
              <a:avLst/>
              <a:gdLst>
                <a:gd name="connsiteX0" fmla="*/ 2777250 w 2777250"/>
                <a:gd name="connsiteY0" fmla="*/ 1388625 h 2777249"/>
                <a:gd name="connsiteX1" fmla="*/ 1388625 w 2777250"/>
                <a:gd name="connsiteY1" fmla="*/ 2777250 h 2777249"/>
                <a:gd name="connsiteX2" fmla="*/ 0 w 2777250"/>
                <a:gd name="connsiteY2" fmla="*/ 1388625 h 2777249"/>
                <a:gd name="connsiteX3" fmla="*/ 1388625 w 2777250"/>
                <a:gd name="connsiteY3" fmla="*/ 0 h 2777249"/>
                <a:gd name="connsiteX4" fmla="*/ 2777250 w 2777250"/>
                <a:gd name="connsiteY4" fmla="*/ 1388625 h 27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7250" h="2777249">
                  <a:moveTo>
                    <a:pt x="2777250" y="1388625"/>
                  </a:moveTo>
                  <a:cubicBezTo>
                    <a:pt x="2777250" y="2155541"/>
                    <a:pt x="2155541" y="2777250"/>
                    <a:pt x="1388625" y="2777250"/>
                  </a:cubicBezTo>
                  <a:cubicBezTo>
                    <a:pt x="621708" y="2777250"/>
                    <a:pt x="0" y="2155541"/>
                    <a:pt x="0" y="1388625"/>
                  </a:cubicBezTo>
                  <a:cubicBezTo>
                    <a:pt x="0" y="621708"/>
                    <a:pt x="621709" y="0"/>
                    <a:pt x="1388625" y="0"/>
                  </a:cubicBezTo>
                  <a:cubicBezTo>
                    <a:pt x="2155541" y="0"/>
                    <a:pt x="2777250" y="621708"/>
                    <a:pt x="2777250" y="1388625"/>
                  </a:cubicBez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7AECC2-33E6-BF0F-18FA-552C21A2D31E}"/>
                </a:ext>
              </a:extLst>
            </p:cNvPr>
            <p:cNvSpPr/>
            <p:nvPr/>
          </p:nvSpPr>
          <p:spPr>
            <a:xfrm>
              <a:off x="8306775" y="1851954"/>
              <a:ext cx="2777250" cy="2777249"/>
            </a:xfrm>
            <a:custGeom>
              <a:avLst/>
              <a:gdLst>
                <a:gd name="connsiteX0" fmla="*/ 2777250 w 2777250"/>
                <a:gd name="connsiteY0" fmla="*/ 1388625 h 2777249"/>
                <a:gd name="connsiteX1" fmla="*/ 1388625 w 2777250"/>
                <a:gd name="connsiteY1" fmla="*/ 2777250 h 2777249"/>
                <a:gd name="connsiteX2" fmla="*/ 0 w 2777250"/>
                <a:gd name="connsiteY2" fmla="*/ 1388625 h 2777249"/>
                <a:gd name="connsiteX3" fmla="*/ 1388625 w 2777250"/>
                <a:gd name="connsiteY3" fmla="*/ 0 h 2777249"/>
                <a:gd name="connsiteX4" fmla="*/ 2777250 w 2777250"/>
                <a:gd name="connsiteY4" fmla="*/ 1388625 h 27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7250" h="2777249">
                  <a:moveTo>
                    <a:pt x="2777250" y="1388625"/>
                  </a:moveTo>
                  <a:cubicBezTo>
                    <a:pt x="2777250" y="2155541"/>
                    <a:pt x="2155542" y="2777250"/>
                    <a:pt x="1388625" y="2777250"/>
                  </a:cubicBezTo>
                  <a:cubicBezTo>
                    <a:pt x="621709" y="2777250"/>
                    <a:pt x="0" y="2155541"/>
                    <a:pt x="0" y="1388625"/>
                  </a:cubicBezTo>
                  <a:cubicBezTo>
                    <a:pt x="0" y="621708"/>
                    <a:pt x="621709" y="0"/>
                    <a:pt x="1388625" y="0"/>
                  </a:cubicBezTo>
                  <a:cubicBezTo>
                    <a:pt x="2155542" y="0"/>
                    <a:pt x="2777250" y="621708"/>
                    <a:pt x="2777250" y="1388625"/>
                  </a:cubicBez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79EB0E8-BE89-962A-9EF9-402E16CFE4A3}"/>
                </a:ext>
              </a:extLst>
            </p:cNvPr>
            <p:cNvSpPr/>
            <p:nvPr/>
          </p:nvSpPr>
          <p:spPr>
            <a:xfrm>
              <a:off x="3397068" y="3429374"/>
              <a:ext cx="180417" cy="111054"/>
            </a:xfrm>
            <a:custGeom>
              <a:avLst/>
              <a:gdLst>
                <a:gd name="connsiteX0" fmla="*/ 180418 w 180417"/>
                <a:gd name="connsiteY0" fmla="*/ 69350 h 111054"/>
                <a:gd name="connsiteX1" fmla="*/ 69357 w 180417"/>
                <a:gd name="connsiteY1" fmla="*/ 0 h 111054"/>
                <a:gd name="connsiteX2" fmla="*/ 0 w 180417"/>
                <a:gd name="connsiteY2" fmla="*/ 111055 h 11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17" h="111054">
                  <a:moveTo>
                    <a:pt x="180418" y="69350"/>
                  </a:moveTo>
                  <a:lnTo>
                    <a:pt x="69357" y="0"/>
                  </a:lnTo>
                  <a:lnTo>
                    <a:pt x="0" y="111055"/>
                  </a:lnTo>
                </a:path>
              </a:pathLst>
            </a:custGeom>
            <a:solidFill>
              <a:schemeClr val="tx2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8B3ADC-C1E3-513C-AC81-FC6F1116F109}"/>
                </a:ext>
              </a:extLst>
            </p:cNvPr>
            <p:cNvSpPr/>
            <p:nvPr/>
          </p:nvSpPr>
          <p:spPr>
            <a:xfrm>
              <a:off x="2062352" y="4513878"/>
              <a:ext cx="105958" cy="182880"/>
            </a:xfrm>
            <a:custGeom>
              <a:avLst/>
              <a:gdLst>
                <a:gd name="connsiteX0" fmla="*/ 105958 w 105958"/>
                <a:gd name="connsiteY0" fmla="*/ 0 h 182880"/>
                <a:gd name="connsiteX1" fmla="*/ 0 w 105958"/>
                <a:gd name="connsiteY1" fmla="*/ 76979 h 182880"/>
                <a:gd name="connsiteX2" fmla="*/ 76985 w 105958"/>
                <a:gd name="connsiteY2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958" h="182880">
                  <a:moveTo>
                    <a:pt x="105958" y="0"/>
                  </a:moveTo>
                  <a:lnTo>
                    <a:pt x="0" y="76979"/>
                  </a:lnTo>
                  <a:lnTo>
                    <a:pt x="76985" y="182880"/>
                  </a:lnTo>
                </a:path>
              </a:pathLst>
            </a:custGeom>
            <a:solidFill>
              <a:schemeClr val="accent1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ADB75A5-FA21-528E-BD03-7D4AAF5DA0F4}"/>
                </a:ext>
              </a:extLst>
            </p:cNvPr>
            <p:cNvSpPr/>
            <p:nvPr/>
          </p:nvSpPr>
          <p:spPr>
            <a:xfrm>
              <a:off x="1022782" y="3559132"/>
              <a:ext cx="180417" cy="111060"/>
            </a:xfrm>
            <a:custGeom>
              <a:avLst/>
              <a:gdLst>
                <a:gd name="connsiteX0" fmla="*/ 180418 w 180417"/>
                <a:gd name="connsiteY0" fmla="*/ 69357 h 111060"/>
                <a:gd name="connsiteX1" fmla="*/ 69357 w 180417"/>
                <a:gd name="connsiteY1" fmla="*/ 0 h 111060"/>
                <a:gd name="connsiteX2" fmla="*/ 0 w 180417"/>
                <a:gd name="connsiteY2" fmla="*/ 111061 h 11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17" h="111060">
                  <a:moveTo>
                    <a:pt x="180418" y="69357"/>
                  </a:moveTo>
                  <a:lnTo>
                    <a:pt x="69357" y="0"/>
                  </a:lnTo>
                  <a:lnTo>
                    <a:pt x="0" y="111061"/>
                  </a:lnTo>
                </a:path>
              </a:pathLst>
            </a:custGeom>
            <a:solidFill>
              <a:schemeClr val="accent1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B7E9B0-350E-1C7A-8F94-23B7BBCAFF42}"/>
                </a:ext>
              </a:extLst>
            </p:cNvPr>
            <p:cNvSpPr/>
            <p:nvPr/>
          </p:nvSpPr>
          <p:spPr>
            <a:xfrm>
              <a:off x="2625970" y="1785280"/>
              <a:ext cx="113409" cy="178864"/>
            </a:xfrm>
            <a:custGeom>
              <a:avLst/>
              <a:gdLst>
                <a:gd name="connsiteX0" fmla="*/ 0 w 113409"/>
                <a:gd name="connsiteY0" fmla="*/ 178864 h 178864"/>
                <a:gd name="connsiteX1" fmla="*/ 113409 w 113409"/>
                <a:gd name="connsiteY1" fmla="*/ 113411 h 178864"/>
                <a:gd name="connsiteX2" fmla="*/ 47898 w 113409"/>
                <a:gd name="connsiteY2" fmla="*/ 0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409" h="178864">
                  <a:moveTo>
                    <a:pt x="0" y="178864"/>
                  </a:moveTo>
                  <a:lnTo>
                    <a:pt x="113409" y="113411"/>
                  </a:lnTo>
                  <a:lnTo>
                    <a:pt x="47898" y="0"/>
                  </a:lnTo>
                </a:path>
              </a:pathLst>
            </a:custGeom>
            <a:solidFill>
              <a:schemeClr val="accent1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D6C8300-F3D0-54D4-2373-3C83AC3E78C0}"/>
                </a:ext>
              </a:extLst>
            </p:cNvPr>
            <p:cNvSpPr/>
            <p:nvPr/>
          </p:nvSpPr>
          <p:spPr>
            <a:xfrm>
              <a:off x="3707484" y="2958748"/>
              <a:ext cx="177085" cy="115649"/>
            </a:xfrm>
            <a:custGeom>
              <a:avLst/>
              <a:gdLst>
                <a:gd name="connsiteX0" fmla="*/ 0 w 177085"/>
                <a:gd name="connsiteY0" fmla="*/ 54156 h 115649"/>
                <a:gd name="connsiteX1" fmla="*/ 115592 w 177085"/>
                <a:gd name="connsiteY1" fmla="*/ 115649 h 115649"/>
                <a:gd name="connsiteX2" fmla="*/ 177086 w 177085"/>
                <a:gd name="connsiteY2" fmla="*/ 0 h 11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085" h="115649">
                  <a:moveTo>
                    <a:pt x="0" y="54156"/>
                  </a:moveTo>
                  <a:lnTo>
                    <a:pt x="115592" y="115649"/>
                  </a:lnTo>
                  <a:lnTo>
                    <a:pt x="177086" y="0"/>
                  </a:lnTo>
                </a:path>
              </a:pathLst>
            </a:custGeom>
            <a:solidFill>
              <a:schemeClr val="accent1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F202B56-FE86-A478-3004-4DB894D1D6B1}"/>
                </a:ext>
              </a:extLst>
            </p:cNvPr>
            <p:cNvSpPr/>
            <p:nvPr/>
          </p:nvSpPr>
          <p:spPr>
            <a:xfrm>
              <a:off x="5793414" y="3429374"/>
              <a:ext cx="180417" cy="111054"/>
            </a:xfrm>
            <a:custGeom>
              <a:avLst/>
              <a:gdLst>
                <a:gd name="connsiteX0" fmla="*/ 180418 w 180417"/>
                <a:gd name="connsiteY0" fmla="*/ 69350 h 111054"/>
                <a:gd name="connsiteX1" fmla="*/ 69357 w 180417"/>
                <a:gd name="connsiteY1" fmla="*/ 0 h 111054"/>
                <a:gd name="connsiteX2" fmla="*/ 0 w 180417"/>
                <a:gd name="connsiteY2" fmla="*/ 111055 h 11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17" h="111054">
                  <a:moveTo>
                    <a:pt x="180418" y="69350"/>
                  </a:moveTo>
                  <a:lnTo>
                    <a:pt x="69357" y="0"/>
                  </a:lnTo>
                  <a:lnTo>
                    <a:pt x="0" y="111055"/>
                  </a:lnTo>
                </a:path>
              </a:pathLst>
            </a:custGeom>
            <a:solidFill>
              <a:schemeClr val="accent1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8FCE6D-7A19-49E3-111A-EFF9330C77AB}"/>
                </a:ext>
              </a:extLst>
            </p:cNvPr>
            <p:cNvSpPr/>
            <p:nvPr/>
          </p:nvSpPr>
          <p:spPr>
            <a:xfrm>
              <a:off x="8250004" y="3429374"/>
              <a:ext cx="180436" cy="111054"/>
            </a:xfrm>
            <a:custGeom>
              <a:avLst/>
              <a:gdLst>
                <a:gd name="connsiteX0" fmla="*/ 180436 w 180436"/>
                <a:gd name="connsiteY0" fmla="*/ 69350 h 111054"/>
                <a:gd name="connsiteX1" fmla="*/ 69369 w 180436"/>
                <a:gd name="connsiteY1" fmla="*/ 0 h 111054"/>
                <a:gd name="connsiteX2" fmla="*/ 0 w 180436"/>
                <a:gd name="connsiteY2" fmla="*/ 111055 h 11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36" h="111054">
                  <a:moveTo>
                    <a:pt x="180436" y="69350"/>
                  </a:moveTo>
                  <a:lnTo>
                    <a:pt x="69369" y="0"/>
                  </a:lnTo>
                  <a:lnTo>
                    <a:pt x="0" y="111055"/>
                  </a:lnTo>
                </a:path>
              </a:pathLst>
            </a:custGeom>
            <a:solidFill>
              <a:schemeClr val="tx2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34CFF05-0B6A-6F22-52B6-F86CED1F19BA}"/>
                </a:ext>
              </a:extLst>
            </p:cNvPr>
            <p:cNvSpPr/>
            <p:nvPr/>
          </p:nvSpPr>
          <p:spPr>
            <a:xfrm>
              <a:off x="10820670" y="2512892"/>
              <a:ext cx="170408" cy="121450"/>
            </a:xfrm>
            <a:custGeom>
              <a:avLst/>
              <a:gdLst>
                <a:gd name="connsiteX0" fmla="*/ 0 w 170408"/>
                <a:gd name="connsiteY0" fmla="*/ 72530 h 121450"/>
                <a:gd name="connsiteX1" fmla="*/ 121475 w 170408"/>
                <a:gd name="connsiteY1" fmla="*/ 121450 h 121450"/>
                <a:gd name="connsiteX2" fmla="*/ 170409 w 170408"/>
                <a:gd name="connsiteY2" fmla="*/ 0 h 1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408" h="121450">
                  <a:moveTo>
                    <a:pt x="0" y="72530"/>
                  </a:moveTo>
                  <a:lnTo>
                    <a:pt x="121475" y="121450"/>
                  </a:lnTo>
                  <a:lnTo>
                    <a:pt x="170409" y="0"/>
                  </a:lnTo>
                </a:path>
              </a:pathLst>
            </a:custGeom>
            <a:solidFill>
              <a:schemeClr val="tx2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C23D87-B7A2-FF84-D7E6-3EACE275AE17}"/>
                </a:ext>
              </a:extLst>
            </p:cNvPr>
            <p:cNvSpPr/>
            <p:nvPr/>
          </p:nvSpPr>
          <p:spPr>
            <a:xfrm>
              <a:off x="4458698" y="4513878"/>
              <a:ext cx="105958" cy="182880"/>
            </a:xfrm>
            <a:custGeom>
              <a:avLst/>
              <a:gdLst>
                <a:gd name="connsiteX0" fmla="*/ 105958 w 105958"/>
                <a:gd name="connsiteY0" fmla="*/ 0 h 182880"/>
                <a:gd name="connsiteX1" fmla="*/ 0 w 105958"/>
                <a:gd name="connsiteY1" fmla="*/ 76979 h 182880"/>
                <a:gd name="connsiteX2" fmla="*/ 76985 w 105958"/>
                <a:gd name="connsiteY2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958" h="182880">
                  <a:moveTo>
                    <a:pt x="105958" y="0"/>
                  </a:moveTo>
                  <a:lnTo>
                    <a:pt x="0" y="76979"/>
                  </a:lnTo>
                  <a:lnTo>
                    <a:pt x="76985" y="182880"/>
                  </a:lnTo>
                </a:path>
              </a:pathLst>
            </a:custGeom>
            <a:solidFill>
              <a:schemeClr val="accent1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67FC2B2-449E-75B9-051E-194F47895AC2}"/>
                </a:ext>
              </a:extLst>
            </p:cNvPr>
            <p:cNvSpPr/>
            <p:nvPr/>
          </p:nvSpPr>
          <p:spPr>
            <a:xfrm>
              <a:off x="6915294" y="4513878"/>
              <a:ext cx="105990" cy="182880"/>
            </a:xfrm>
            <a:custGeom>
              <a:avLst/>
              <a:gdLst>
                <a:gd name="connsiteX0" fmla="*/ 105990 w 105990"/>
                <a:gd name="connsiteY0" fmla="*/ 0 h 182880"/>
                <a:gd name="connsiteX1" fmla="*/ 0 w 105990"/>
                <a:gd name="connsiteY1" fmla="*/ 76979 h 182880"/>
                <a:gd name="connsiteX2" fmla="*/ 76985 w 105990"/>
                <a:gd name="connsiteY2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990" h="182880">
                  <a:moveTo>
                    <a:pt x="105990" y="0"/>
                  </a:moveTo>
                  <a:lnTo>
                    <a:pt x="0" y="76979"/>
                  </a:lnTo>
                  <a:lnTo>
                    <a:pt x="76985" y="182880"/>
                  </a:lnTo>
                </a:path>
              </a:pathLst>
            </a:custGeom>
            <a:solidFill>
              <a:schemeClr val="accent1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4506E57-0741-F74B-CD15-2624B9F357F1}"/>
                </a:ext>
              </a:extLst>
            </p:cNvPr>
            <p:cNvSpPr/>
            <p:nvPr/>
          </p:nvSpPr>
          <p:spPr>
            <a:xfrm>
              <a:off x="9668490" y="4513878"/>
              <a:ext cx="105989" cy="182880"/>
            </a:xfrm>
            <a:custGeom>
              <a:avLst/>
              <a:gdLst>
                <a:gd name="connsiteX0" fmla="*/ 105989 w 105989"/>
                <a:gd name="connsiteY0" fmla="*/ 0 h 182880"/>
                <a:gd name="connsiteX1" fmla="*/ 0 w 105989"/>
                <a:gd name="connsiteY1" fmla="*/ 76979 h 182880"/>
                <a:gd name="connsiteX2" fmla="*/ 76985 w 105989"/>
                <a:gd name="connsiteY2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989" h="182880">
                  <a:moveTo>
                    <a:pt x="105989" y="0"/>
                  </a:moveTo>
                  <a:lnTo>
                    <a:pt x="0" y="76979"/>
                  </a:lnTo>
                  <a:lnTo>
                    <a:pt x="76985" y="182880"/>
                  </a:lnTo>
                </a:path>
              </a:pathLst>
            </a:custGeom>
            <a:solidFill>
              <a:schemeClr val="tx2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60FB36E-19D9-8FE5-3A34-C236C74B821F}"/>
                </a:ext>
              </a:extLst>
            </p:cNvPr>
            <p:cNvSpPr/>
            <p:nvPr/>
          </p:nvSpPr>
          <p:spPr>
            <a:xfrm>
              <a:off x="5022317" y="1785280"/>
              <a:ext cx="113415" cy="178864"/>
            </a:xfrm>
            <a:custGeom>
              <a:avLst/>
              <a:gdLst>
                <a:gd name="connsiteX0" fmla="*/ 0 w 113415"/>
                <a:gd name="connsiteY0" fmla="*/ 178864 h 178864"/>
                <a:gd name="connsiteX1" fmla="*/ 113415 w 113415"/>
                <a:gd name="connsiteY1" fmla="*/ 113411 h 178864"/>
                <a:gd name="connsiteX2" fmla="*/ 47898 w 113415"/>
                <a:gd name="connsiteY2" fmla="*/ 0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415" h="178864">
                  <a:moveTo>
                    <a:pt x="0" y="178864"/>
                  </a:moveTo>
                  <a:lnTo>
                    <a:pt x="113415" y="113411"/>
                  </a:lnTo>
                  <a:lnTo>
                    <a:pt x="47898" y="0"/>
                  </a:lnTo>
                </a:path>
              </a:pathLst>
            </a:custGeom>
            <a:solidFill>
              <a:schemeClr val="accent1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E94D27-A721-93E0-D4F4-21BC09CF069B}"/>
                </a:ext>
              </a:extLst>
            </p:cNvPr>
            <p:cNvSpPr/>
            <p:nvPr/>
          </p:nvSpPr>
          <p:spPr>
            <a:xfrm>
              <a:off x="7478944" y="1785280"/>
              <a:ext cx="113415" cy="178864"/>
            </a:xfrm>
            <a:custGeom>
              <a:avLst/>
              <a:gdLst>
                <a:gd name="connsiteX0" fmla="*/ 0 w 113415"/>
                <a:gd name="connsiteY0" fmla="*/ 178864 h 178864"/>
                <a:gd name="connsiteX1" fmla="*/ 113415 w 113415"/>
                <a:gd name="connsiteY1" fmla="*/ 113411 h 178864"/>
                <a:gd name="connsiteX2" fmla="*/ 47917 w 113415"/>
                <a:gd name="connsiteY2" fmla="*/ 0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415" h="178864">
                  <a:moveTo>
                    <a:pt x="0" y="178864"/>
                  </a:moveTo>
                  <a:lnTo>
                    <a:pt x="113415" y="113411"/>
                  </a:lnTo>
                  <a:lnTo>
                    <a:pt x="47917" y="0"/>
                  </a:lnTo>
                </a:path>
              </a:pathLst>
            </a:custGeom>
            <a:solidFill>
              <a:schemeClr val="accent1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6EF092D-6F3B-DC42-798C-42B4CABA527A}"/>
                </a:ext>
              </a:extLst>
            </p:cNvPr>
            <p:cNvSpPr/>
            <p:nvPr/>
          </p:nvSpPr>
          <p:spPr>
            <a:xfrm>
              <a:off x="10177940" y="1874719"/>
              <a:ext cx="113415" cy="178862"/>
            </a:xfrm>
            <a:custGeom>
              <a:avLst/>
              <a:gdLst>
                <a:gd name="connsiteX0" fmla="*/ 0 w 113415"/>
                <a:gd name="connsiteY0" fmla="*/ 178863 h 178862"/>
                <a:gd name="connsiteX1" fmla="*/ 113415 w 113415"/>
                <a:gd name="connsiteY1" fmla="*/ 113409 h 178862"/>
                <a:gd name="connsiteX2" fmla="*/ 47917 w 113415"/>
                <a:gd name="connsiteY2" fmla="*/ 0 h 17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415" h="178862">
                  <a:moveTo>
                    <a:pt x="0" y="178863"/>
                  </a:moveTo>
                  <a:lnTo>
                    <a:pt x="113415" y="113409"/>
                  </a:lnTo>
                  <a:lnTo>
                    <a:pt x="47917" y="0"/>
                  </a:lnTo>
                </a:path>
              </a:pathLst>
            </a:custGeom>
            <a:solidFill>
              <a:schemeClr val="tx2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22B3D3D-6271-4947-4033-55E752B5B9E1}"/>
                </a:ext>
              </a:extLst>
            </p:cNvPr>
            <p:cNvSpPr/>
            <p:nvPr/>
          </p:nvSpPr>
          <p:spPr>
            <a:xfrm>
              <a:off x="6103831" y="2958748"/>
              <a:ext cx="177091" cy="115649"/>
            </a:xfrm>
            <a:custGeom>
              <a:avLst/>
              <a:gdLst>
                <a:gd name="connsiteX0" fmla="*/ 0 w 177091"/>
                <a:gd name="connsiteY0" fmla="*/ 54156 h 115649"/>
                <a:gd name="connsiteX1" fmla="*/ 115592 w 177091"/>
                <a:gd name="connsiteY1" fmla="*/ 115649 h 115649"/>
                <a:gd name="connsiteX2" fmla="*/ 177092 w 177091"/>
                <a:gd name="connsiteY2" fmla="*/ 0 h 11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091" h="115649">
                  <a:moveTo>
                    <a:pt x="0" y="54156"/>
                  </a:moveTo>
                  <a:lnTo>
                    <a:pt x="115592" y="115649"/>
                  </a:lnTo>
                  <a:lnTo>
                    <a:pt x="177092" y="0"/>
                  </a:lnTo>
                </a:path>
              </a:pathLst>
            </a:custGeom>
            <a:solidFill>
              <a:schemeClr val="accent1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125B350-3565-2A08-9774-AF975EF6E4EB}"/>
                </a:ext>
              </a:extLst>
            </p:cNvPr>
            <p:cNvSpPr/>
            <p:nvPr/>
          </p:nvSpPr>
          <p:spPr>
            <a:xfrm>
              <a:off x="8506284" y="2958748"/>
              <a:ext cx="177072" cy="115649"/>
            </a:xfrm>
            <a:custGeom>
              <a:avLst/>
              <a:gdLst>
                <a:gd name="connsiteX0" fmla="*/ 0 w 177072"/>
                <a:gd name="connsiteY0" fmla="*/ 54156 h 115649"/>
                <a:gd name="connsiteX1" fmla="*/ 115573 w 177072"/>
                <a:gd name="connsiteY1" fmla="*/ 115649 h 115649"/>
                <a:gd name="connsiteX2" fmla="*/ 177073 w 177072"/>
                <a:gd name="connsiteY2" fmla="*/ 0 h 11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072" h="115649">
                  <a:moveTo>
                    <a:pt x="0" y="54156"/>
                  </a:moveTo>
                  <a:lnTo>
                    <a:pt x="115573" y="115649"/>
                  </a:lnTo>
                  <a:lnTo>
                    <a:pt x="177073" y="0"/>
                  </a:lnTo>
                </a:path>
              </a:pathLst>
            </a:custGeom>
            <a:solidFill>
              <a:schemeClr val="accent1"/>
            </a:solidFill>
            <a:ln w="63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 Light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22C01C-6302-AE82-8A6A-84B76D7B5E69}"/>
              </a:ext>
            </a:extLst>
          </p:cNvPr>
          <p:cNvSpPr txBox="1"/>
          <p:nvPr/>
        </p:nvSpPr>
        <p:spPr>
          <a:xfrm>
            <a:off x="6336216" y="3926672"/>
            <a:ext cx="1800000" cy="72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5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utfit"/>
                <a:ea typeface="+mn-ea"/>
                <a:cs typeface="+mn-cs"/>
              </a:rPr>
              <a:t>Generative AI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9C692F-4085-4CAE-86B1-F8DE64DFC4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" b="0" i="0" u="none" strike="noStrike" kern="0" cap="all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"/>
                <a:ea typeface="+mn-ea"/>
                <a:cs typeface="+mn-cs"/>
              </a:rPr>
              <a:t>Client</a:t>
            </a:r>
            <a:endParaRPr kumimoji="0" lang="en-AU" sz="550" b="0" i="0" u="none" strike="noStrike" kern="0" cap="all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A4444-94D3-2BC5-C2BD-C7C1829C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50" b="0" i="0" u="none" strike="noStrike" kern="1200" cap="all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"/>
                <a:ea typeface="+mn-ea"/>
                <a:cs typeface="+mn-cs"/>
              </a:rPr>
              <a:t>Project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64BEC-D890-2229-5FF0-562FFE03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04" y="823987"/>
            <a:ext cx="4859900" cy="783200"/>
          </a:xfrm>
        </p:spPr>
        <p:txBody>
          <a:bodyPr/>
          <a:lstStyle/>
          <a:p>
            <a:pPr algn="ctr"/>
            <a:r>
              <a:rPr lang="en-AU" dirty="0"/>
              <a:t>High Level Overview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9180D-BD94-5F79-AB75-763F59E79150}"/>
              </a:ext>
            </a:extLst>
          </p:cNvPr>
          <p:cNvSpPr txBox="1"/>
          <p:nvPr/>
        </p:nvSpPr>
        <p:spPr>
          <a:xfrm>
            <a:off x="1494000" y="3926672"/>
            <a:ext cx="1800000" cy="72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5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utfit"/>
                <a:ea typeface="+mn-ea"/>
                <a:cs typeface="+mn-cs"/>
              </a:rPr>
              <a:t>Frame 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1EE89F-051E-9F2D-6E42-286694F2BA3F}"/>
              </a:ext>
            </a:extLst>
          </p:cNvPr>
          <p:cNvSpPr txBox="1"/>
          <p:nvPr/>
        </p:nvSpPr>
        <p:spPr>
          <a:xfrm>
            <a:off x="3934063" y="3926672"/>
            <a:ext cx="1800000" cy="72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5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utfit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330204-5E1C-2683-E90F-5BBC3E0C564A}"/>
              </a:ext>
            </a:extLst>
          </p:cNvPr>
          <p:cNvSpPr txBox="1"/>
          <p:nvPr/>
        </p:nvSpPr>
        <p:spPr>
          <a:xfrm>
            <a:off x="8793972" y="3927003"/>
            <a:ext cx="1800000" cy="72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5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utfit"/>
                <a:ea typeface="+mn-ea"/>
                <a:cs typeface="+mn-cs"/>
              </a:rPr>
              <a:t>Open clip</a:t>
            </a:r>
          </a:p>
        </p:txBody>
      </p:sp>
    </p:spTree>
    <p:extLst>
      <p:ext uri="{BB962C8B-B14F-4D97-AF65-F5344CB8AC3E}">
        <p14:creationId xmlns:p14="http://schemas.microsoft.com/office/powerpoint/2010/main" val="240441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1200E-9240-23B2-DE5A-EB7474A9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C7FE9-DB9C-8A4B-4C03-241E0B74E6A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" b="0" i="0" u="none" strike="noStrike" kern="0" cap="all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"/>
                <a:ea typeface="+mn-ea"/>
                <a:cs typeface="+mn-cs"/>
              </a:rPr>
              <a:t>Client</a:t>
            </a:r>
            <a:endParaRPr kumimoji="0" lang="en-AU" sz="550" b="0" i="0" u="none" strike="noStrike" kern="0" cap="all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1AC66-E52E-6278-B61A-140584D44B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50" b="0" i="0" u="none" strike="noStrike" kern="1200" cap="all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"/>
                <a:ea typeface="+mn-ea"/>
                <a:cs typeface="+mn-cs"/>
              </a:rPr>
              <a:t>Project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EDBEF-CBF7-6F50-A456-3A97C066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219" y="2764800"/>
            <a:ext cx="7138581" cy="2463800"/>
          </a:xfrm>
        </p:spPr>
        <p:txBody>
          <a:bodyPr tIns="72000"/>
          <a:lstStyle/>
          <a:p>
            <a:pPr algn="ctr"/>
            <a:r>
              <a:rPr lang="en-AU" dirty="0"/>
              <a:t>Demonstration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8B0899-F9A4-4947-763E-23401C670D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D7932-CF85-FFB5-7221-FA7BD86C2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F912-1BA9-7E7C-2EC3-C0C8F499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895600"/>
            <a:ext cx="5585700" cy="1752600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Thank</a:t>
            </a:r>
            <a:r>
              <a:rPr lang="en-AU" dirty="0"/>
              <a:t> </a:t>
            </a:r>
            <a:br>
              <a:rPr lang="en-AU" dirty="0"/>
            </a:br>
            <a:r>
              <a:rPr lang="en-AU" dirty="0"/>
              <a:t>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6F8EA8-F7B9-043D-0F40-2BB26F840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5206999"/>
            <a:ext cx="5585700" cy="1317625"/>
          </a:xfrm>
        </p:spPr>
        <p:txBody>
          <a:bodyPr/>
          <a:lstStyle/>
          <a:p>
            <a:r>
              <a:rPr lang="en-AU" dirty="0"/>
              <a:t>Contact name</a:t>
            </a:r>
          </a:p>
          <a:p>
            <a:pPr lvl="1"/>
            <a:r>
              <a:rPr lang="en-AU" dirty="0"/>
              <a:t>Job title</a:t>
            </a:r>
          </a:p>
          <a:p>
            <a:pPr lvl="2"/>
            <a:r>
              <a:rPr lang="en-AU" dirty="0"/>
              <a:t>Phone: 0452 240 791</a:t>
            </a:r>
          </a:p>
          <a:p>
            <a:pPr lvl="2"/>
            <a:r>
              <a:rPr lang="en-AU" dirty="0"/>
              <a:t>Email: firstname.</a:t>
            </a:r>
            <a:r>
              <a:rPr lang="en-AU"/>
              <a:t>lastname@chepnetwork</a:t>
            </a:r>
            <a:r>
              <a:rPr lang="en-AU" dirty="0"/>
              <a:t>.com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56F92A35-6F68-E611-5108-3198EC489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9BB39415-BEF4-A293-D4D3-E244C4FACD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8849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5ABC-1A2A-808B-012C-7BC8FF47E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6AA5B8-D804-EAE3-9F08-B5ACFF52FD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60771-0A46-4E19-6F4B-7722F62F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A50FE63-D816-B385-68EA-6E316A743D8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13536" r="1353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FA3E479-0623-6540-2088-61FDF96C5FC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4514" r="451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7B26EF8-3ACC-5F2B-C800-87AC043B6E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7434" r="743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9BE18C2-619D-F566-9813-2C87714183A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8904" r="890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5195732-5573-26E7-0E7C-B1959F47E3E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6000" y="4629150"/>
            <a:ext cx="2678400" cy="1895475"/>
          </a:xfrm>
        </p:spPr>
        <p:txBody>
          <a:bodyPr/>
          <a:lstStyle/>
          <a:p>
            <a:pPr lvl="1" algn="ctr"/>
            <a:r>
              <a:rPr lang="en-AU" sz="2000" dirty="0"/>
              <a:t>cat</a:t>
            </a:r>
          </a:p>
          <a:p>
            <a:pPr algn="ctr"/>
            <a:endParaRPr lang="en-AU" sz="2400" dirty="0"/>
          </a:p>
          <a:p>
            <a:pPr algn="ctr"/>
            <a:endParaRPr lang="en-AU" sz="24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D48706B-F241-CD49-72A8-70FDCB1AB9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15599" y="4629600"/>
            <a:ext cx="2678400" cy="1897200"/>
          </a:xfrm>
        </p:spPr>
        <p:txBody>
          <a:bodyPr/>
          <a:lstStyle/>
          <a:p>
            <a:pPr lvl="1" algn="ctr"/>
            <a:r>
              <a:rPr lang="en-AU" sz="2000" dirty="0"/>
              <a:t>cat on a tree</a:t>
            </a:r>
          </a:p>
          <a:p>
            <a:pPr algn="ctr"/>
            <a:endParaRPr lang="en-AU" sz="2400" dirty="0"/>
          </a:p>
          <a:p>
            <a:pPr algn="ctr"/>
            <a:endParaRPr lang="en-AU" sz="2400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49FBE00-6834-9158-41CD-526F97F691F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13600" y="4629600"/>
            <a:ext cx="2678400" cy="1897200"/>
          </a:xfrm>
        </p:spPr>
        <p:txBody>
          <a:bodyPr/>
          <a:lstStyle/>
          <a:p>
            <a:pPr lvl="1"/>
            <a:r>
              <a:rPr lang="en-AU" sz="2000" dirty="0"/>
              <a:t>dog on a beach </a:t>
            </a:r>
          </a:p>
          <a:p>
            <a:endParaRPr lang="en-AU" sz="2400" dirty="0"/>
          </a:p>
          <a:p>
            <a:pPr algn="ctr"/>
            <a:endParaRPr lang="en-AU" sz="24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8058C38-062A-72FC-D6D4-CA5A4B8C201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29600" y="4629600"/>
            <a:ext cx="2678400" cy="1897200"/>
          </a:xfrm>
        </p:spPr>
        <p:txBody>
          <a:bodyPr/>
          <a:lstStyle/>
          <a:p>
            <a:pPr lvl="1" algn="ctr"/>
            <a:r>
              <a:rPr lang="en-AU" sz="2000" dirty="0"/>
              <a:t>dog on grass</a:t>
            </a:r>
          </a:p>
          <a:p>
            <a:pPr algn="ctr"/>
            <a:endParaRPr lang="en-AU" sz="2400" dirty="0"/>
          </a:p>
          <a:p>
            <a:pPr algn="ctr"/>
            <a:r>
              <a:rPr lang="en-AU" sz="2400" dirty="0"/>
              <a:t>150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13B49DBB-FA88-8A62-4A28-A842BC00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Advance Search</a:t>
            </a:r>
            <a:br>
              <a:rPr lang="en-AU" dirty="0">
                <a:solidFill>
                  <a:schemeClr val="tx2"/>
                </a:solidFill>
              </a:rPr>
            </a:br>
            <a:r>
              <a:rPr lang="en-AU" dirty="0"/>
              <a:t>Open clip</a:t>
            </a:r>
          </a:p>
        </p:txBody>
      </p:sp>
    </p:spTree>
    <p:extLst>
      <p:ext uri="{BB962C8B-B14F-4D97-AF65-F5344CB8AC3E}">
        <p14:creationId xmlns:p14="http://schemas.microsoft.com/office/powerpoint/2010/main" val="183016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77E96-E956-2D94-2EB7-7AE23372C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BFD0A-A1A7-129B-0F25-119DDD53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1E86D5E-0325-1F88-0D06-FD82BAD1D36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13536" r="1353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FE0349A-1412-F175-8ED7-DCA2555FA28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4514" r="451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7FCFB07-BC58-7F26-E6AB-6CAA4363395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7434" r="743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C06B1B8-4D31-4A41-FA92-E8CB55E49E8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8904" r="890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AF35803-D6B4-CAFD-6A84-D08AA207642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6000" y="4629150"/>
            <a:ext cx="2678400" cy="1895475"/>
          </a:xfrm>
        </p:spPr>
        <p:txBody>
          <a:bodyPr/>
          <a:lstStyle/>
          <a:p>
            <a:pPr lvl="1" algn="ctr"/>
            <a:r>
              <a:rPr lang="en-AU" sz="2000" dirty="0"/>
              <a:t>cat</a:t>
            </a:r>
          </a:p>
          <a:p>
            <a:pPr algn="ctr"/>
            <a:endParaRPr lang="en-AU" sz="2400" dirty="0"/>
          </a:p>
          <a:p>
            <a:pPr algn="ctr"/>
            <a:endParaRPr lang="en-AU" sz="24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E7E57E2-173D-9F93-BCFA-0788EDC4884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15599" y="4629600"/>
            <a:ext cx="2678400" cy="1897200"/>
          </a:xfrm>
        </p:spPr>
        <p:txBody>
          <a:bodyPr/>
          <a:lstStyle/>
          <a:p>
            <a:pPr lvl="1" algn="ctr"/>
            <a:r>
              <a:rPr lang="en-AU" sz="2000" dirty="0"/>
              <a:t>cat on a tree</a:t>
            </a:r>
          </a:p>
          <a:p>
            <a:pPr algn="ctr"/>
            <a:endParaRPr lang="en-AU" sz="2400" dirty="0"/>
          </a:p>
          <a:p>
            <a:pPr algn="ctr"/>
            <a:endParaRPr lang="en-AU" sz="2400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12C198-1F3D-0F26-E253-41278E87A4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13600" y="4629600"/>
            <a:ext cx="2678400" cy="1897200"/>
          </a:xfrm>
        </p:spPr>
        <p:txBody>
          <a:bodyPr/>
          <a:lstStyle/>
          <a:p>
            <a:pPr lvl="1"/>
            <a:r>
              <a:rPr lang="en-AU" sz="2000" dirty="0"/>
              <a:t>dog on a beach </a:t>
            </a:r>
          </a:p>
          <a:p>
            <a:endParaRPr lang="en-AU" sz="2400" dirty="0"/>
          </a:p>
          <a:p>
            <a:pPr algn="ctr"/>
            <a:endParaRPr lang="en-AU" sz="24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AD536E-4248-9E02-89F6-CAA9927432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29600" y="4629600"/>
            <a:ext cx="2678400" cy="1897200"/>
          </a:xfrm>
        </p:spPr>
        <p:txBody>
          <a:bodyPr/>
          <a:lstStyle/>
          <a:p>
            <a:pPr lvl="1" algn="ctr"/>
            <a:r>
              <a:rPr lang="en-AU" sz="2000" dirty="0"/>
              <a:t>dog on grass</a:t>
            </a:r>
          </a:p>
          <a:p>
            <a:pPr algn="ctr"/>
            <a:endParaRPr lang="en-AU" sz="2400" dirty="0"/>
          </a:p>
          <a:p>
            <a:pPr algn="ctr"/>
            <a:r>
              <a:rPr lang="en-AU" sz="2400" dirty="0"/>
              <a:t>150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A9F0148B-4E43-9349-7C4F-CA01684D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Advance Search</a:t>
            </a:r>
            <a:br>
              <a:rPr lang="en-AU" dirty="0">
                <a:solidFill>
                  <a:schemeClr val="tx2"/>
                </a:solidFill>
              </a:rPr>
            </a:br>
            <a:r>
              <a:rPr lang="en-AU" dirty="0"/>
              <a:t>Open clip</a:t>
            </a:r>
          </a:p>
        </p:txBody>
      </p:sp>
    </p:spTree>
    <p:extLst>
      <p:ext uri="{BB962C8B-B14F-4D97-AF65-F5344CB8AC3E}">
        <p14:creationId xmlns:p14="http://schemas.microsoft.com/office/powerpoint/2010/main" val="416166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91217F-D00F-EF9E-957D-67350BA3FE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D23F1-8FF2-0C27-BA33-906F4DAB1E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6E861-C2BC-36DA-01D9-75CCDC27CC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BA2B-17CC-AD6F-EF3C-EA0B9BEC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00" dirty="0" err="1"/>
              <a:t>Vectorisaiton</a:t>
            </a:r>
            <a:r>
              <a:rPr lang="en-US" sz="1300" dirty="0"/>
              <a:t> for the  adv search</a:t>
            </a:r>
            <a:br>
              <a:rPr lang="en-US" sz="1300" dirty="0"/>
            </a:br>
            <a:r>
              <a:rPr lang="en-US" sz="1300" dirty="0"/>
              <a:t>quick </a:t>
            </a:r>
            <a:r>
              <a:rPr lang="en-US" sz="1300" dirty="0" err="1"/>
              <a:t>itro</a:t>
            </a:r>
            <a:r>
              <a:rPr lang="en-US" sz="1300" dirty="0"/>
              <a:t> on how this works and then demo </a:t>
            </a:r>
            <a:br>
              <a:rPr lang="en-US" sz="1300" dirty="0"/>
            </a:br>
            <a:r>
              <a:rPr lang="en-US" sz="1300" dirty="0" err="1"/>
              <a:t>ie</a:t>
            </a:r>
            <a:r>
              <a:rPr lang="en-US" sz="1300" dirty="0"/>
              <a:t> number </a:t>
            </a:r>
            <a:r>
              <a:rPr lang="en-US" sz="1300" dirty="0" err="1"/>
              <a:t>represenataion</a:t>
            </a:r>
            <a:r>
              <a:rPr lang="en-US" sz="1300" dirty="0"/>
              <a:t> and when you prompt that is also </a:t>
            </a:r>
            <a:r>
              <a:rPr lang="en-US" sz="1300" dirty="0" err="1"/>
              <a:t>coverted</a:t>
            </a:r>
            <a:r>
              <a:rPr lang="en-US" sz="1300" dirty="0"/>
              <a:t> to numbers </a:t>
            </a:r>
          </a:p>
        </p:txBody>
      </p:sp>
    </p:spTree>
    <p:extLst>
      <p:ext uri="{BB962C8B-B14F-4D97-AF65-F5344CB8AC3E}">
        <p14:creationId xmlns:p14="http://schemas.microsoft.com/office/powerpoint/2010/main" val="156738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BD1F-E1FB-09B3-E648-847C43152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9DC292-7B74-01D5-2E13-112798B96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" b="0" i="0" u="none" strike="noStrike" kern="0" cap="all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"/>
                <a:ea typeface="+mn-ea"/>
                <a:cs typeface="+mn-cs"/>
              </a:rPr>
              <a:t>Client</a:t>
            </a:r>
            <a:endParaRPr kumimoji="0" lang="en-AU" sz="550" b="0" i="0" u="none" strike="noStrike" kern="0" cap="all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CCB1B5-2E83-4778-0C4F-2017B3E7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50" b="0" i="0" u="none" strike="noStrike" kern="1200" cap="all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utfit"/>
                <a:ea typeface="+mn-ea"/>
                <a:cs typeface="+mn-cs"/>
              </a:rPr>
              <a:t>Project Name</a:t>
            </a:r>
            <a:endParaRPr kumimoji="0" lang="en-AU" sz="550" b="0" i="0" u="none" strike="noStrike" kern="1200" cap="all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A7676-4793-5252-C518-0C3D8A5112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0" y="2912399"/>
            <a:ext cx="4992000" cy="3612225"/>
          </a:xfrm>
        </p:spPr>
        <p:txBody>
          <a:bodyPr/>
          <a:lstStyle/>
          <a:p>
            <a:r>
              <a:rPr lang="en-AU" b="1" dirty="0">
                <a:solidFill>
                  <a:schemeClr val="tx2"/>
                </a:solidFill>
                <a:latin typeface="+mj-lt"/>
              </a:rPr>
              <a:t>01</a:t>
            </a:r>
            <a:r>
              <a:rPr lang="en-AU" dirty="0"/>
              <a:t>	Problem introduction</a:t>
            </a:r>
          </a:p>
          <a:p>
            <a:r>
              <a:rPr lang="en-AU" b="1" dirty="0">
                <a:solidFill>
                  <a:schemeClr val="tx2"/>
                </a:solidFill>
                <a:latin typeface="+mj-lt"/>
              </a:rPr>
              <a:t>02</a:t>
            </a:r>
            <a:r>
              <a:rPr lang="en-AU" dirty="0"/>
              <a:t>	Overview </a:t>
            </a:r>
          </a:p>
          <a:p>
            <a:r>
              <a:rPr lang="en-AU" b="1" dirty="0">
                <a:solidFill>
                  <a:schemeClr val="tx2"/>
                </a:solidFill>
                <a:latin typeface="+mj-lt"/>
              </a:rPr>
              <a:t>03</a:t>
            </a:r>
            <a:r>
              <a:rPr lang="en-AU" dirty="0"/>
              <a:t>	Data Processing</a:t>
            </a:r>
          </a:p>
          <a:p>
            <a:r>
              <a:rPr lang="en-AU" b="1" dirty="0">
                <a:solidFill>
                  <a:schemeClr val="tx2"/>
                </a:solidFill>
                <a:latin typeface="+mj-lt"/>
              </a:rPr>
              <a:t>04</a:t>
            </a:r>
            <a:r>
              <a:rPr lang="en-AU" dirty="0"/>
              <a:t>	Gen AI + Open clip</a:t>
            </a:r>
          </a:p>
          <a:p>
            <a:r>
              <a:rPr lang="en-AU" b="1" dirty="0">
                <a:solidFill>
                  <a:schemeClr val="tx2"/>
                </a:solidFill>
                <a:latin typeface="+mj-lt"/>
              </a:rPr>
              <a:t>05</a:t>
            </a:r>
            <a:r>
              <a:rPr lang="en-AU" dirty="0"/>
              <a:t>	Demonstration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4384B8-7DCE-842C-82FC-31B9B533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</p:spPr>
        <p:txBody>
          <a:bodyPr/>
          <a:lstStyle/>
          <a:p>
            <a:r>
              <a:rPr lang="en-AU"/>
              <a:t>Agenda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0962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77E96-E956-2D94-2EB7-7AE23372C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BFD0A-A1A7-129B-0F25-119DDD53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pic>
        <p:nvPicPr>
          <p:cNvPr id="11" name="Picture Placeholder 10" descr="A cellphone with a couple of men&#10;&#10;AI-generated content may be incorrect.">
            <a:extLst>
              <a:ext uri="{FF2B5EF4-FFF2-40B4-BE49-F238E27FC236}">
                <a16:creationId xmlns:a16="http://schemas.microsoft.com/office/drawing/2014/main" id="{4CCEEE23-65C6-30E8-1BB3-F7DA7B160F3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4165" b="14165"/>
          <a:stretch>
            <a:fillRect/>
          </a:stretch>
        </p:blipFill>
        <p:spPr>
          <a:xfrm>
            <a:off x="9126000" y="1930401"/>
            <a:ext cx="2682000" cy="2451100"/>
          </a:xfrm>
        </p:spPr>
      </p:pic>
      <p:pic>
        <p:nvPicPr>
          <p:cNvPr id="9" name="Picture Placeholder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3096FE-6340-5557-0D7F-9AC8505830F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22982" b="22982"/>
          <a:stretch>
            <a:fillRect/>
          </a:stretch>
        </p:blipFill>
        <p:spPr>
          <a:xfrm>
            <a:off x="6210000" y="1930401"/>
            <a:ext cx="2682000" cy="2451100"/>
          </a:xfrm>
        </p:spPr>
      </p:pic>
      <p:pic>
        <p:nvPicPr>
          <p:cNvPr id="7" name="Picture Placeholder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0351382-25E8-35BA-503C-2520BE9E8EA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t="23610" b="23610"/>
          <a:stretch>
            <a:fillRect/>
          </a:stretch>
        </p:blipFill>
        <p:spPr>
          <a:xfrm>
            <a:off x="3312000" y="1930401"/>
            <a:ext cx="2682000" cy="2451100"/>
          </a:xfrm>
        </p:spPr>
      </p:pic>
      <p:pic>
        <p:nvPicPr>
          <p:cNvPr id="5" name="Picture Placeholder 4" descr="A group of cell phones&#10;&#10;AI-generated content may be incorrect.">
            <a:extLst>
              <a:ext uri="{FF2B5EF4-FFF2-40B4-BE49-F238E27FC236}">
                <a16:creationId xmlns:a16="http://schemas.microsoft.com/office/drawing/2014/main" id="{C6D9FD6D-986B-D970-0199-B3FAADB8923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-338" t="23194" r="-338" b="23194"/>
          <a:stretch>
            <a:fillRect/>
          </a:stretch>
        </p:blipFill>
        <p:spPr>
          <a:xfrm>
            <a:off x="396000" y="1930401"/>
            <a:ext cx="2682000" cy="2451100"/>
          </a:xfr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AF35803-D6B4-CAFD-6A84-D08AA207642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6000" y="4629150"/>
            <a:ext cx="2678400" cy="1895475"/>
          </a:xfrm>
        </p:spPr>
        <p:txBody>
          <a:bodyPr/>
          <a:lstStyle/>
          <a:p>
            <a:pPr lvl="1"/>
            <a:r>
              <a:rPr lang="en-AU" dirty="0"/>
              <a:t>Compute</a:t>
            </a:r>
          </a:p>
          <a:p>
            <a:pPr lvl="1"/>
            <a:r>
              <a:rPr lang="en-AU" dirty="0"/>
              <a:t>-talk about how many images in a video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E7E57E2-173D-9F93-BCFA-0788EDC4884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15599" y="4629600"/>
            <a:ext cx="2678400" cy="1897200"/>
          </a:xfrm>
        </p:spPr>
        <p:txBody>
          <a:bodyPr/>
          <a:lstStyle/>
          <a:p>
            <a:pPr lvl="1"/>
            <a:r>
              <a:rPr lang="en-AU" dirty="0"/>
              <a:t>Compute cost time and hardware</a:t>
            </a:r>
          </a:p>
          <a:p>
            <a:r>
              <a:rPr lang="en-AU" dirty="0"/>
              <a:t>Fewer tokens = less money in cloud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12C198-1F3D-0F26-E253-41278E87A4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13600" y="4629600"/>
            <a:ext cx="2678400" cy="1897200"/>
          </a:xfrm>
        </p:spPr>
        <p:txBody>
          <a:bodyPr/>
          <a:lstStyle/>
          <a:p>
            <a:pPr lvl="1"/>
            <a:r>
              <a:rPr lang="en-AU" dirty="0"/>
              <a:t>Money tokens.= more money</a:t>
            </a:r>
          </a:p>
          <a:p>
            <a:r>
              <a:rPr lang="en-AU" dirty="0" err="1"/>
              <a:t>Pellentesque</a:t>
            </a:r>
            <a:r>
              <a:rPr lang="en-AU" dirty="0"/>
              <a:t> vestibulum </a:t>
            </a:r>
            <a:r>
              <a:rPr lang="en-AU" dirty="0" err="1"/>
              <a:t>metus</a:t>
            </a:r>
            <a:r>
              <a:rPr lang="en-AU" dirty="0"/>
              <a:t> </a:t>
            </a:r>
            <a:r>
              <a:rPr lang="en-AU" dirty="0" err="1"/>
              <a:t>quis</a:t>
            </a:r>
            <a:r>
              <a:rPr lang="en-AU" dirty="0"/>
              <a:t> </a:t>
            </a:r>
            <a:r>
              <a:rPr lang="en-AU" dirty="0" err="1"/>
              <a:t>rhoncus</a:t>
            </a:r>
            <a:r>
              <a:rPr lang="en-AU" dirty="0"/>
              <a:t> </a:t>
            </a:r>
            <a:r>
              <a:rPr lang="en-AU" dirty="0" err="1"/>
              <a:t>dignissim</a:t>
            </a:r>
            <a:r>
              <a:rPr lang="en-AU" dirty="0"/>
              <a:t>. Morbi </a:t>
            </a:r>
            <a:r>
              <a:rPr lang="en-AU" dirty="0" err="1"/>
              <a:t>eget</a:t>
            </a:r>
            <a:r>
              <a:rPr lang="en-AU" dirty="0"/>
              <a:t> </a:t>
            </a:r>
            <a:r>
              <a:rPr lang="en-AU" dirty="0" err="1"/>
              <a:t>leo</a:t>
            </a:r>
            <a:r>
              <a:rPr lang="en-AU" dirty="0"/>
              <a:t> </a:t>
            </a:r>
            <a:r>
              <a:rPr lang="en-AU" dirty="0" err="1"/>
              <a:t>eu</a:t>
            </a:r>
            <a:r>
              <a:rPr lang="en-AU" dirty="0"/>
              <a:t> </a:t>
            </a:r>
            <a:r>
              <a:rPr lang="en-AU" dirty="0" err="1"/>
              <a:t>massa</a:t>
            </a:r>
            <a:r>
              <a:rPr lang="en-AU" dirty="0"/>
              <a:t> </a:t>
            </a:r>
            <a:r>
              <a:rPr lang="en-AU" dirty="0" err="1"/>
              <a:t>tincidunt</a:t>
            </a:r>
            <a:r>
              <a:rPr lang="en-AU" dirty="0"/>
              <a:t> </a:t>
            </a:r>
            <a:r>
              <a:rPr lang="en-AU" dirty="0" err="1"/>
              <a:t>tempor</a:t>
            </a:r>
            <a:r>
              <a:rPr lang="en-AU" dirty="0"/>
              <a:t> nec </a:t>
            </a:r>
            <a:r>
              <a:rPr lang="en-AU" dirty="0" err="1"/>
              <a:t>quis</a:t>
            </a:r>
            <a:r>
              <a:rPr lang="en-AU" dirty="0"/>
              <a:t> </a:t>
            </a:r>
            <a:r>
              <a:rPr lang="en-AU" dirty="0" err="1"/>
              <a:t>lacus</a:t>
            </a:r>
            <a:r>
              <a:rPr lang="en-AU" dirty="0"/>
              <a:t>. Maecenas </a:t>
            </a:r>
            <a:r>
              <a:rPr lang="en-AU" dirty="0" err="1"/>
              <a:t>lobortis</a:t>
            </a:r>
            <a:r>
              <a:rPr lang="en-AU" dirty="0"/>
              <a:t> </a:t>
            </a:r>
            <a:r>
              <a:rPr lang="en-AU" dirty="0" err="1"/>
              <a:t>blandit</a:t>
            </a:r>
            <a:r>
              <a:rPr lang="en-AU" dirty="0"/>
              <a:t> libero. </a:t>
            </a:r>
            <a:r>
              <a:rPr lang="en-AU" dirty="0" err="1"/>
              <a:t>Quisque</a:t>
            </a:r>
            <a:r>
              <a:rPr lang="en-AU" dirty="0"/>
              <a:t> </a:t>
            </a:r>
            <a:r>
              <a:rPr lang="en-AU" dirty="0" err="1"/>
              <a:t>aliquam</a:t>
            </a:r>
            <a:r>
              <a:rPr lang="en-AU" dirty="0"/>
              <a:t> </a:t>
            </a:r>
            <a:r>
              <a:rPr lang="en-AU" dirty="0" err="1"/>
              <a:t>justo</a:t>
            </a:r>
            <a:r>
              <a:rPr lang="en-AU" dirty="0"/>
              <a:t> </a:t>
            </a:r>
            <a:r>
              <a:rPr lang="en-AU" dirty="0" err="1"/>
              <a:t>quis</a:t>
            </a:r>
            <a:r>
              <a:rPr lang="en-AU" dirty="0"/>
              <a:t> </a:t>
            </a:r>
            <a:r>
              <a:rPr lang="en-AU" dirty="0" err="1"/>
              <a:t>malesuada</a:t>
            </a:r>
            <a:r>
              <a:rPr lang="en-AU" dirty="0"/>
              <a:t> </a:t>
            </a:r>
            <a:r>
              <a:rPr lang="en-AU" dirty="0" err="1"/>
              <a:t>tristique</a:t>
            </a:r>
            <a:r>
              <a:rPr lang="en-AU" dirty="0"/>
              <a:t>. </a:t>
            </a:r>
            <a:r>
              <a:rPr lang="en-AU" dirty="0" err="1"/>
              <a:t>Nullam</a:t>
            </a:r>
            <a:r>
              <a:rPr lang="en-AU" dirty="0"/>
              <a:t> </a:t>
            </a:r>
            <a:r>
              <a:rPr lang="en-AU" dirty="0" err="1"/>
              <a:t>interdum</a:t>
            </a:r>
            <a:r>
              <a:rPr lang="en-AU" dirty="0"/>
              <a:t> lacinia </a:t>
            </a:r>
            <a:r>
              <a:rPr lang="en-AU" dirty="0" err="1"/>
              <a:t>justo</a:t>
            </a:r>
            <a:r>
              <a:rPr lang="en-AU" dirty="0"/>
              <a:t>, in </a:t>
            </a:r>
            <a:r>
              <a:rPr lang="en-AU" dirty="0" err="1"/>
              <a:t>ultrices</a:t>
            </a:r>
            <a:r>
              <a:rPr lang="en-AU" dirty="0"/>
              <a:t> nisi </a:t>
            </a:r>
            <a:r>
              <a:rPr lang="en-AU" dirty="0" err="1"/>
              <a:t>tempor</a:t>
            </a:r>
            <a:r>
              <a:rPr lang="en-AU" dirty="0"/>
              <a:t> </a:t>
            </a:r>
            <a:r>
              <a:rPr lang="en-AU" dirty="0" err="1"/>
              <a:t>eu</a:t>
            </a:r>
            <a:r>
              <a:rPr lang="en-AU" dirty="0"/>
              <a:t>. </a:t>
            </a:r>
            <a:r>
              <a:rPr lang="en-AU" dirty="0" err="1"/>
              <a:t>Praesent</a:t>
            </a:r>
            <a:r>
              <a:rPr lang="en-AU" dirty="0"/>
              <a:t> </a:t>
            </a:r>
            <a:r>
              <a:rPr lang="en-AU" dirty="0" err="1"/>
              <a:t>pellentesque</a:t>
            </a:r>
            <a:r>
              <a:rPr lang="en-AU" dirty="0"/>
              <a:t> magna id </a:t>
            </a:r>
            <a:r>
              <a:rPr lang="en-AU" dirty="0" err="1"/>
              <a:t>mauris</a:t>
            </a:r>
            <a:r>
              <a:rPr lang="en-AU" dirty="0"/>
              <a:t> </a:t>
            </a:r>
            <a:r>
              <a:rPr lang="en-AU" dirty="0" err="1"/>
              <a:t>sollicitudin</a:t>
            </a:r>
            <a:r>
              <a:rPr lang="en-AU" dirty="0"/>
              <a:t> </a:t>
            </a:r>
            <a:r>
              <a:rPr lang="en-AU" dirty="0" err="1"/>
              <a:t>ultrices</a:t>
            </a:r>
            <a:r>
              <a:rPr lang="en-AU" dirty="0"/>
              <a:t> lorem ipsum.</a:t>
            </a:r>
          </a:p>
          <a:p>
            <a:endParaRPr lang="en-AU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AD536E-4248-9E02-89F6-CAA9927432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29600" y="4629600"/>
            <a:ext cx="2678400" cy="1897200"/>
          </a:xfrm>
        </p:spPr>
        <p:txBody>
          <a:bodyPr/>
          <a:lstStyle/>
          <a:p>
            <a:pPr lvl="1"/>
            <a:r>
              <a:rPr lang="en-AU" dirty="0"/>
              <a:t>How it works on screen to a non technical person</a:t>
            </a:r>
          </a:p>
          <a:p>
            <a:r>
              <a:rPr lang="en-AU" dirty="0" err="1"/>
              <a:t>Pellentesque</a:t>
            </a:r>
            <a:r>
              <a:rPr lang="en-AU" dirty="0"/>
              <a:t> vestibulum </a:t>
            </a:r>
            <a:r>
              <a:rPr lang="en-AU" dirty="0" err="1"/>
              <a:t>metus</a:t>
            </a:r>
            <a:r>
              <a:rPr lang="en-AU" dirty="0"/>
              <a:t> </a:t>
            </a:r>
            <a:r>
              <a:rPr lang="en-AU" dirty="0" err="1"/>
              <a:t>quis</a:t>
            </a:r>
            <a:r>
              <a:rPr lang="en-AU" dirty="0"/>
              <a:t> </a:t>
            </a:r>
            <a:r>
              <a:rPr lang="en-AU" dirty="0" err="1"/>
              <a:t>rhoncus</a:t>
            </a:r>
            <a:r>
              <a:rPr lang="en-AU" dirty="0"/>
              <a:t> </a:t>
            </a:r>
            <a:r>
              <a:rPr lang="en-AU" dirty="0" err="1"/>
              <a:t>dignissim</a:t>
            </a:r>
            <a:r>
              <a:rPr lang="en-AU" dirty="0"/>
              <a:t>. Morbi </a:t>
            </a:r>
            <a:r>
              <a:rPr lang="en-AU" dirty="0" err="1"/>
              <a:t>eget</a:t>
            </a:r>
            <a:r>
              <a:rPr lang="en-AU" dirty="0"/>
              <a:t> </a:t>
            </a:r>
            <a:r>
              <a:rPr lang="en-AU" dirty="0" err="1"/>
              <a:t>leo</a:t>
            </a:r>
            <a:r>
              <a:rPr lang="en-AU" dirty="0"/>
              <a:t> </a:t>
            </a:r>
            <a:r>
              <a:rPr lang="en-AU" dirty="0" err="1"/>
              <a:t>eu</a:t>
            </a:r>
            <a:r>
              <a:rPr lang="en-AU" dirty="0"/>
              <a:t> </a:t>
            </a:r>
            <a:r>
              <a:rPr lang="en-AU" dirty="0" err="1"/>
              <a:t>massa</a:t>
            </a:r>
            <a:r>
              <a:rPr lang="en-AU" dirty="0"/>
              <a:t> </a:t>
            </a:r>
            <a:r>
              <a:rPr lang="en-AU" dirty="0" err="1"/>
              <a:t>tincidunt</a:t>
            </a:r>
            <a:r>
              <a:rPr lang="en-AU" dirty="0"/>
              <a:t> </a:t>
            </a:r>
            <a:r>
              <a:rPr lang="en-AU" dirty="0" err="1"/>
              <a:t>tempor</a:t>
            </a:r>
            <a:r>
              <a:rPr lang="en-AU" dirty="0"/>
              <a:t> nec </a:t>
            </a:r>
            <a:r>
              <a:rPr lang="en-AU" dirty="0" err="1"/>
              <a:t>quis</a:t>
            </a:r>
            <a:r>
              <a:rPr lang="en-AU" dirty="0"/>
              <a:t> </a:t>
            </a:r>
            <a:r>
              <a:rPr lang="en-AU" dirty="0" err="1"/>
              <a:t>lacus</a:t>
            </a:r>
            <a:r>
              <a:rPr lang="en-AU" dirty="0"/>
              <a:t>. Maecenas </a:t>
            </a:r>
            <a:r>
              <a:rPr lang="en-AU" dirty="0" err="1"/>
              <a:t>lobortis</a:t>
            </a:r>
            <a:r>
              <a:rPr lang="en-AU" dirty="0"/>
              <a:t> </a:t>
            </a:r>
            <a:r>
              <a:rPr lang="en-AU" dirty="0" err="1"/>
              <a:t>blandit</a:t>
            </a:r>
            <a:r>
              <a:rPr lang="en-AU" dirty="0"/>
              <a:t> libero. </a:t>
            </a:r>
            <a:r>
              <a:rPr lang="en-AU" dirty="0" err="1"/>
              <a:t>Quisque</a:t>
            </a:r>
            <a:r>
              <a:rPr lang="en-AU" dirty="0"/>
              <a:t> </a:t>
            </a:r>
            <a:r>
              <a:rPr lang="en-AU" dirty="0" err="1"/>
              <a:t>aliquam</a:t>
            </a:r>
            <a:r>
              <a:rPr lang="en-AU" dirty="0"/>
              <a:t> </a:t>
            </a:r>
            <a:r>
              <a:rPr lang="en-AU" dirty="0" err="1"/>
              <a:t>justo</a:t>
            </a:r>
            <a:r>
              <a:rPr lang="en-AU" dirty="0"/>
              <a:t> </a:t>
            </a:r>
            <a:r>
              <a:rPr lang="en-AU" dirty="0" err="1"/>
              <a:t>quis</a:t>
            </a:r>
            <a:r>
              <a:rPr lang="en-AU" dirty="0"/>
              <a:t> </a:t>
            </a:r>
            <a:r>
              <a:rPr lang="en-AU" dirty="0" err="1"/>
              <a:t>malesuada</a:t>
            </a:r>
            <a:r>
              <a:rPr lang="en-AU" dirty="0"/>
              <a:t> </a:t>
            </a:r>
            <a:r>
              <a:rPr lang="en-AU" dirty="0" err="1"/>
              <a:t>tristique</a:t>
            </a:r>
            <a:r>
              <a:rPr lang="en-AU" dirty="0"/>
              <a:t>. </a:t>
            </a:r>
            <a:r>
              <a:rPr lang="en-AU" dirty="0" err="1"/>
              <a:t>Nullam</a:t>
            </a:r>
            <a:r>
              <a:rPr lang="en-AU" dirty="0"/>
              <a:t> </a:t>
            </a:r>
            <a:r>
              <a:rPr lang="en-AU" dirty="0" err="1"/>
              <a:t>interdum</a:t>
            </a:r>
            <a:r>
              <a:rPr lang="en-AU" dirty="0"/>
              <a:t> lacinia </a:t>
            </a:r>
            <a:r>
              <a:rPr lang="en-AU" dirty="0" err="1"/>
              <a:t>justo</a:t>
            </a:r>
            <a:r>
              <a:rPr lang="en-AU" dirty="0"/>
              <a:t>, in </a:t>
            </a:r>
            <a:r>
              <a:rPr lang="en-AU" dirty="0" err="1"/>
              <a:t>ultrices</a:t>
            </a:r>
            <a:r>
              <a:rPr lang="en-AU" dirty="0"/>
              <a:t> nisi </a:t>
            </a:r>
            <a:r>
              <a:rPr lang="en-AU" dirty="0" err="1"/>
              <a:t>tempor</a:t>
            </a:r>
            <a:r>
              <a:rPr lang="en-AU" dirty="0"/>
              <a:t> </a:t>
            </a:r>
            <a:r>
              <a:rPr lang="en-AU" dirty="0" err="1"/>
              <a:t>eu</a:t>
            </a:r>
            <a:r>
              <a:rPr lang="en-AU" dirty="0"/>
              <a:t>. </a:t>
            </a:r>
            <a:r>
              <a:rPr lang="en-AU" dirty="0" err="1"/>
              <a:t>Praesent</a:t>
            </a:r>
            <a:r>
              <a:rPr lang="en-AU" dirty="0"/>
              <a:t> </a:t>
            </a:r>
            <a:r>
              <a:rPr lang="en-AU" dirty="0" err="1"/>
              <a:t>pellentesque</a:t>
            </a:r>
            <a:r>
              <a:rPr lang="en-AU" dirty="0"/>
              <a:t> magna id </a:t>
            </a:r>
            <a:r>
              <a:rPr lang="en-AU" dirty="0" err="1"/>
              <a:t>mauris</a:t>
            </a:r>
            <a:r>
              <a:rPr lang="en-AU" dirty="0"/>
              <a:t> </a:t>
            </a:r>
            <a:r>
              <a:rPr lang="en-AU" dirty="0" err="1"/>
              <a:t>sollicitudin</a:t>
            </a:r>
            <a:r>
              <a:rPr lang="en-AU" dirty="0"/>
              <a:t> </a:t>
            </a:r>
            <a:r>
              <a:rPr lang="en-AU" dirty="0" err="1"/>
              <a:t>ultrices</a:t>
            </a:r>
            <a:r>
              <a:rPr lang="en-AU" dirty="0"/>
              <a:t> lorem ipsum.</a:t>
            </a:r>
          </a:p>
          <a:p>
            <a:endParaRPr lang="en-AU" dirty="0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A9F0148B-4E43-9349-7C4F-CA01684D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Frame clustering</a:t>
            </a:r>
            <a:br>
              <a:rPr lang="en-AU" dirty="0"/>
            </a:br>
            <a:r>
              <a:rPr lang="en-AU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01574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2632D-6FD5-8148-100E-52A6CFDB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DCDDA-D127-2350-4E93-3A46F180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914D75-A8F8-AC9D-2EEA-B50E671F0687}"/>
              </a:ext>
            </a:extLst>
          </p:cNvPr>
          <p:cNvSpPr/>
          <p:nvPr/>
        </p:nvSpPr>
        <p:spPr>
          <a:xfrm>
            <a:off x="396000" y="2024743"/>
            <a:ext cx="1589554" cy="783771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91238A-E797-07EA-8A4F-8252C1F9874A}"/>
              </a:ext>
            </a:extLst>
          </p:cNvPr>
          <p:cNvSpPr/>
          <p:nvPr/>
        </p:nvSpPr>
        <p:spPr>
          <a:xfrm>
            <a:off x="1114457" y="1658983"/>
            <a:ext cx="1589554" cy="666207"/>
          </a:xfrm>
          <a:prstGeom prst="roundRect">
            <a:avLst/>
          </a:prstGeom>
          <a:solidFill>
            <a:schemeClr val="tx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Videos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A6882C-BA5B-1632-F06C-2B77BE097812}"/>
              </a:ext>
            </a:extLst>
          </p:cNvPr>
          <p:cNvSpPr/>
          <p:nvPr/>
        </p:nvSpPr>
        <p:spPr>
          <a:xfrm>
            <a:off x="3662846" y="1005840"/>
            <a:ext cx="1589554" cy="666207"/>
          </a:xfrm>
          <a:prstGeom prst="roundRect">
            <a:avLst/>
          </a:prstGeom>
          <a:solidFill>
            <a:schemeClr val="tx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Videos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780EC2-D403-B1A7-94D3-B35299DCE7F9}"/>
              </a:ext>
            </a:extLst>
          </p:cNvPr>
          <p:cNvSpPr/>
          <p:nvPr/>
        </p:nvSpPr>
        <p:spPr>
          <a:xfrm>
            <a:off x="3662846" y="1979025"/>
            <a:ext cx="1589554" cy="666207"/>
          </a:xfrm>
          <a:prstGeom prst="roundRect">
            <a:avLst/>
          </a:prstGeom>
          <a:solidFill>
            <a:schemeClr val="tx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Videos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2CB83E-6811-EC6E-DE32-A57B8492CD42}"/>
              </a:ext>
            </a:extLst>
          </p:cNvPr>
          <p:cNvSpPr/>
          <p:nvPr/>
        </p:nvSpPr>
        <p:spPr>
          <a:xfrm>
            <a:off x="3662846" y="3095896"/>
            <a:ext cx="1589554" cy="666207"/>
          </a:xfrm>
          <a:prstGeom prst="roundRect">
            <a:avLst/>
          </a:prstGeom>
          <a:solidFill>
            <a:schemeClr val="tx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Videos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35A9F3-4FF2-D812-9A2F-BEBAFEE7F645}"/>
              </a:ext>
            </a:extLst>
          </p:cNvPr>
          <p:cNvSpPr/>
          <p:nvPr/>
        </p:nvSpPr>
        <p:spPr>
          <a:xfrm>
            <a:off x="1114457" y="5199017"/>
            <a:ext cx="1589554" cy="666207"/>
          </a:xfrm>
          <a:prstGeom prst="roundRect">
            <a:avLst/>
          </a:prstGeom>
          <a:solidFill>
            <a:schemeClr val="tx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744CDD-445F-5214-9300-C8EF200DE201}"/>
              </a:ext>
            </a:extLst>
          </p:cNvPr>
          <p:cNvSpPr/>
          <p:nvPr/>
        </p:nvSpPr>
        <p:spPr>
          <a:xfrm>
            <a:off x="5606846" y="5199016"/>
            <a:ext cx="1589554" cy="666207"/>
          </a:xfrm>
          <a:prstGeom prst="roundRect">
            <a:avLst/>
          </a:prstGeom>
          <a:solidFill>
            <a:schemeClr val="tx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Segments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065AF9-6250-5AC6-5FE4-61CF7E29FAF4}"/>
              </a:ext>
            </a:extLst>
          </p:cNvPr>
          <p:cNvSpPr/>
          <p:nvPr/>
        </p:nvSpPr>
        <p:spPr>
          <a:xfrm>
            <a:off x="8333863" y="5199016"/>
            <a:ext cx="1589554" cy="666207"/>
          </a:xfrm>
          <a:prstGeom prst="roundRect">
            <a:avLst/>
          </a:prstGeom>
          <a:solidFill>
            <a:schemeClr val="tx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 AI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32F6C9-C79A-5048-8FBD-21D01D8827B3}"/>
              </a:ext>
            </a:extLst>
          </p:cNvPr>
          <p:cNvSpPr/>
          <p:nvPr/>
        </p:nvSpPr>
        <p:spPr>
          <a:xfrm>
            <a:off x="6744309" y="1979024"/>
            <a:ext cx="1589554" cy="666207"/>
          </a:xfrm>
          <a:prstGeom prst="roundRect">
            <a:avLst/>
          </a:prstGeom>
          <a:solidFill>
            <a:schemeClr val="tx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Open Clip</a:t>
            </a:r>
          </a:p>
        </p:txBody>
      </p:sp>
    </p:spTree>
    <p:extLst>
      <p:ext uri="{BB962C8B-B14F-4D97-AF65-F5344CB8AC3E}">
        <p14:creationId xmlns:p14="http://schemas.microsoft.com/office/powerpoint/2010/main" val="3837560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BA325-9347-DAD9-60C0-3267A5D9D2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300" dirty="0"/>
              <a:t>Future work look at </a:t>
            </a:r>
            <a:r>
              <a:rPr lang="en-US" sz="1300" dirty="0" err="1"/>
              <a:t>googe</a:t>
            </a:r>
            <a:r>
              <a:rPr lang="en-US" sz="1300" dirty="0"/>
              <a:t> slides </a:t>
            </a:r>
          </a:p>
          <a:p>
            <a:r>
              <a:rPr lang="en-US" sz="1300" dirty="0"/>
              <a:t>+ </a:t>
            </a:r>
            <a:r>
              <a:rPr lang="en-US" sz="1300" dirty="0" err="1"/>
              <a:t>tempotal</a:t>
            </a:r>
            <a:r>
              <a:rPr lang="en-US" sz="1300" dirty="0"/>
              <a:t> + company + campaign. + SAM 3 for search and tagging the objects better + video tracking better for developing a story behind the hero</a:t>
            </a:r>
          </a:p>
          <a:p>
            <a:r>
              <a:rPr lang="en-US" sz="1300" dirty="0"/>
              <a:t>+ we can add the awareness + </a:t>
            </a:r>
            <a:r>
              <a:rPr lang="en-US" sz="1300" dirty="0" err="1"/>
              <a:t>consi</a:t>
            </a:r>
            <a:r>
              <a:rPr lang="en-US" sz="1300" dirty="0"/>
              <a:t>.+ conversion. +loyalty things eventually -&gt; talk about the indicators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9F343-F09B-BEF2-1784-43A31FE7D2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D27C3-559F-79FC-C33E-537B16EDB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C3B396-9F7C-A4A9-7F0B-AED2D0733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clip future work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91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629CF-5F10-BBBC-82EA-9E6ACD727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5976-EEDB-E285-2E60-7D11725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895600"/>
            <a:ext cx="5585700" cy="1752600"/>
          </a:xfrm>
        </p:spPr>
        <p:txBody>
          <a:bodyPr/>
          <a:lstStyle/>
          <a:p>
            <a:r>
              <a:rPr lang="en-AU" dirty="0"/>
              <a:t>Thank </a:t>
            </a:r>
            <a:br>
              <a:rPr lang="en-AU" dirty="0"/>
            </a:br>
            <a:r>
              <a:rPr lang="en-AU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5505D3-89F5-90C9-3D21-D62C68939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5206999"/>
            <a:ext cx="5585700" cy="1317625"/>
          </a:xfrm>
        </p:spPr>
        <p:txBody>
          <a:bodyPr/>
          <a:lstStyle/>
          <a:p>
            <a:r>
              <a:rPr lang="en-AU" dirty="0"/>
              <a:t>Aditya</a:t>
            </a:r>
          </a:p>
          <a:p>
            <a:pPr lvl="1"/>
            <a:r>
              <a:rPr lang="en-AU" dirty="0"/>
              <a:t>Data Intern</a:t>
            </a:r>
          </a:p>
          <a:p>
            <a:pPr lvl="2"/>
            <a:r>
              <a:rPr lang="en-AU" dirty="0"/>
              <a:t>Phone: 0422 907 135</a:t>
            </a:r>
          </a:p>
          <a:p>
            <a:pPr lvl="2"/>
            <a:r>
              <a:rPr lang="en-AU" dirty="0"/>
              <a:t>Email: </a:t>
            </a:r>
            <a:r>
              <a:rPr lang="en-AU" dirty="0" err="1"/>
              <a:t>Aditya.Biradar@omc.com</a:t>
            </a:r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98FC78-C3DB-499B-B982-1E0429C221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B5FC52-0A1C-5363-2C6B-FC75A2BFFE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840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1ADF-8B73-8E7B-D711-EB83085B1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3C9A8-AB4D-8E44-21FB-2F715DDE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5E13-7DD0-4A64-C9C5-083F6ADB0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E8A8D-28C6-F756-6EF6-548672006E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01</a:t>
            </a:r>
          </a:p>
          <a:p>
            <a:pPr lvl="1"/>
            <a:r>
              <a:rPr lang="da-DK" dirty="0"/>
              <a:t>Lorem ipsum dolor sit amet consectetur dolor sit amet eusid mod.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CC2555-971F-E891-CF57-D34EF7F0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5DA90D-3B7F-F112-E108-82598D8E4C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/>
              <a:t>02</a:t>
            </a:r>
          </a:p>
          <a:p>
            <a:pPr lvl="1"/>
            <a:r>
              <a:rPr lang="da-DK" dirty="0"/>
              <a:t>Lorem ipsum dolor sit amet consectetur dolor sit amet eusid mod.</a:t>
            </a:r>
            <a:endParaRPr lang="en-AU" dirty="0"/>
          </a:p>
          <a:p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5DEE0F-21B7-8D3C-C517-EA6FB275C0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AU" dirty="0"/>
              <a:t>03</a:t>
            </a:r>
          </a:p>
          <a:p>
            <a:pPr lvl="1"/>
            <a:r>
              <a:rPr lang="da-DK" dirty="0"/>
              <a:t>Lorem ipsum dolor sit amet consectetur dolor sit amet eusid mod.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67756D-3848-C7D9-5F35-9E1821776DD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AU" dirty="0"/>
              <a:t>04</a:t>
            </a:r>
          </a:p>
          <a:p>
            <a:pPr lvl="1"/>
            <a:r>
              <a:rPr lang="da-DK" dirty="0"/>
              <a:t>Lorem ipsum dolor sit amet consectetur dolor sit amet eusid mod.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EAA32D-2714-4A0F-53E2-07D034E90E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AU" dirty="0"/>
              <a:t>05</a:t>
            </a:r>
          </a:p>
          <a:p>
            <a:pPr lvl="1"/>
            <a:r>
              <a:rPr lang="da-DK" dirty="0"/>
              <a:t>Lorem ipsum dolor sit amet consectetur dolor sit amet eusid mod.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0A8ED7-65D9-A63D-F479-B020E23987C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/>
              <a:t>06</a:t>
            </a:r>
          </a:p>
          <a:p>
            <a:pPr lvl="1"/>
            <a:r>
              <a:rPr lang="da-DK" dirty="0"/>
              <a:t>Lorem ipsum dolor sit amet consectetur dolor sit amet eusid mod.</a:t>
            </a:r>
            <a:endParaRPr lang="en-AU" dirty="0"/>
          </a:p>
          <a:p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70AD6B-3046-25F0-72E9-0620D90530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AU" dirty="0"/>
              <a:t>07</a:t>
            </a:r>
          </a:p>
          <a:p>
            <a:pPr lvl="1"/>
            <a:r>
              <a:rPr lang="da-DK" dirty="0"/>
              <a:t>Lorem ipsum dolor sit amet consectetur dolor sit amet eusid mod.</a:t>
            </a:r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CDD133-2ACB-BC4E-990C-73C9EA50AC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AU" dirty="0"/>
              <a:t>08</a:t>
            </a:r>
          </a:p>
          <a:p>
            <a:pPr lvl="1"/>
            <a:r>
              <a:rPr lang="da-DK" dirty="0"/>
              <a:t>Lorem ipsum dolor sit amet consectetur dolor sit amet eusid mod.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289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75F1-4220-BD0B-A6A9-9FD29344E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7D787-40F8-D585-C00C-C26D05C3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250DE-F477-6AFB-7EC8-967DD61E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BEAF6-7A52-5F69-DBEB-0722FF3EA7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000" y="4051299"/>
            <a:ext cx="2682000" cy="2486301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Banking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Retail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Electronics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Aviation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C3D883-33BB-844B-F85F-00C16948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6000" y="3241725"/>
            <a:ext cx="2682000" cy="781000"/>
          </a:xfrm>
        </p:spPr>
        <p:txBody>
          <a:bodyPr/>
          <a:lstStyle/>
          <a:p>
            <a:r>
              <a:rPr lang="en-AU" dirty="0"/>
              <a:t>Industries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D3E5762-55E6-4F17-3A5C-F43C3A61BF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9300" y="3241725"/>
            <a:ext cx="2682000" cy="781861"/>
          </a:xfrm>
        </p:spPr>
        <p:txBody>
          <a:bodyPr/>
          <a:lstStyle/>
          <a:p>
            <a:r>
              <a:rPr lang="en-AU" dirty="0"/>
              <a:t>Types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F7B515F-68DC-DF97-6731-537B8D1F73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28000" y="3241725"/>
            <a:ext cx="2682000" cy="781861"/>
          </a:xfrm>
        </p:spPr>
        <p:txBody>
          <a:bodyPr/>
          <a:lstStyle/>
          <a:p>
            <a:r>
              <a:rPr lang="en-AU" dirty="0"/>
              <a:t>Platforms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BA3ADF3-50B7-9E6D-17E7-7469148020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8600" y="3241725"/>
            <a:ext cx="2991884" cy="781861"/>
          </a:xfrm>
        </p:spPr>
        <p:txBody>
          <a:bodyPr/>
          <a:lstStyle/>
          <a:p>
            <a:r>
              <a:rPr lang="en-AU" dirty="0"/>
              <a:t>Companies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375174E6-0B91-1F58-B5DD-F7EEE6609A0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12000" y="4051299"/>
            <a:ext cx="2682000" cy="2486301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Videos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Reels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Stills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Websites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B9E5D1D-B2F8-C980-C623-37A38C4FE1B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28000" y="4051299"/>
            <a:ext cx="2682000" cy="2486301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YouTube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Instagram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Facebook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Movie Theatres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Banners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Billboards   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1356BED-F61C-A9F2-0531-C00B1AA170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18600" y="4051299"/>
            <a:ext cx="2682000" cy="2486301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AMP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Coles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Samsung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AU" dirty="0"/>
              <a:t>Schweppes </a:t>
            </a:r>
          </a:p>
          <a:p>
            <a:pPr marL="285750" indent="-285750">
              <a:buFont typeface="Wingdings" pitchFamily="2" charset="2"/>
              <a:buChar char="§"/>
            </a:pP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1F80A5-B97B-3CCA-88B4-40B707AF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</p:spPr>
        <p:txBody>
          <a:bodyPr/>
          <a:lstStyle/>
          <a:p>
            <a:r>
              <a:rPr lang="en-AU" dirty="0"/>
              <a:t>Problem introduction </a:t>
            </a:r>
          </a:p>
        </p:txBody>
      </p:sp>
    </p:spTree>
    <p:extLst>
      <p:ext uri="{BB962C8B-B14F-4D97-AF65-F5344CB8AC3E}">
        <p14:creationId xmlns:p14="http://schemas.microsoft.com/office/powerpoint/2010/main" val="202975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0D004-2C26-4393-9A2D-1D1E9B09D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65D35-0443-7806-1C01-D3AF190040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8600" y="1625600"/>
            <a:ext cx="4114800" cy="3581400"/>
          </a:xfrm>
        </p:spPr>
        <p:txBody>
          <a:bodyPr bIns="0"/>
          <a:lstStyle/>
          <a:p>
            <a:r>
              <a:rPr lang="en-US" sz="2800" dirty="0">
                <a:solidFill>
                  <a:schemeClr val="tx2"/>
                </a:solidFill>
              </a:rPr>
              <a:t>Introducing the Creative Cataloguer</a:t>
            </a:r>
            <a:endParaRPr lang="en-AU" sz="2800" dirty="0">
              <a:solidFill>
                <a:schemeClr val="tx2"/>
              </a:solidFill>
            </a:endParaRPr>
          </a:p>
          <a:p>
            <a:pPr lvl="1"/>
            <a:r>
              <a:rPr lang="en-US" sz="2000" dirty="0">
                <a:solidFill>
                  <a:prstClr val="black"/>
                </a:solidFill>
              </a:rPr>
              <a:t>Organization of creative assets into a framework that provides structure to the unstructured enabling deeper analysis.</a:t>
            </a:r>
          </a:p>
          <a:p>
            <a:pPr lvl="1"/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24F182-86C9-90E1-AE05-ADBDB0059F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51E01-3322-6A2F-8B1C-D4B2C476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697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>
            <a:extLst>
              <a:ext uri="{FF2B5EF4-FFF2-40B4-BE49-F238E27FC236}">
                <a16:creationId xmlns:a16="http://schemas.microsoft.com/office/drawing/2014/main" id="{CE540E85-5F28-3562-696C-DD473B1732F9}"/>
              </a:ext>
            </a:extLst>
          </p:cNvPr>
          <p:cNvSpPr/>
          <p:nvPr/>
        </p:nvSpPr>
        <p:spPr>
          <a:xfrm>
            <a:off x="93710" y="2305498"/>
            <a:ext cx="11596685" cy="4051588"/>
          </a:xfrm>
          <a:custGeom>
            <a:avLst/>
            <a:gdLst/>
            <a:ahLst/>
            <a:cxnLst/>
            <a:rect l="l" t="t" r="r" b="b"/>
            <a:pathLst>
              <a:path w="20104100" h="9008110">
                <a:moveTo>
                  <a:pt x="20104099" y="0"/>
                </a:moveTo>
                <a:lnTo>
                  <a:pt x="0" y="0"/>
                </a:lnTo>
                <a:lnTo>
                  <a:pt x="0" y="9008069"/>
                </a:lnTo>
                <a:lnTo>
                  <a:pt x="20104099" y="900806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 Ligh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EB9CF9-04E3-4FAB-7830-6E0F26B9B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5D9B0-1AFE-5F58-5611-9E5930D2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pic>
        <p:nvPicPr>
          <p:cNvPr id="10" name="Graphic 9" descr="Video camera outline">
            <a:extLst>
              <a:ext uri="{FF2B5EF4-FFF2-40B4-BE49-F238E27FC236}">
                <a16:creationId xmlns:a16="http://schemas.microsoft.com/office/drawing/2014/main" id="{8F97A8A7-E5A9-3B6D-7276-5B3ED2C18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000" y="242867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C1D96-B46B-1355-D54B-DD998C3F0C7F}"/>
              </a:ext>
            </a:extLst>
          </p:cNvPr>
          <p:cNvSpPr txBox="1"/>
          <p:nvPr/>
        </p:nvSpPr>
        <p:spPr>
          <a:xfrm>
            <a:off x="93710" y="3272415"/>
            <a:ext cx="15189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Videos  ~1 5 to 60 seconds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9086D70-73E8-241B-034F-55804EA1ACB3}"/>
              </a:ext>
            </a:extLst>
          </p:cNvPr>
          <p:cNvSpPr/>
          <p:nvPr/>
        </p:nvSpPr>
        <p:spPr>
          <a:xfrm>
            <a:off x="1386714" y="4788890"/>
            <a:ext cx="1338652" cy="334901"/>
          </a:xfrm>
          <a:prstGeom prst="right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3" name="Graphic 12" descr="Images outline">
            <a:extLst>
              <a:ext uri="{FF2B5EF4-FFF2-40B4-BE49-F238E27FC236}">
                <a16:creationId xmlns:a16="http://schemas.microsoft.com/office/drawing/2014/main" id="{6BFC978A-0108-9421-916E-02ED05EAE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00" y="4499140"/>
            <a:ext cx="914400" cy="9144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17095-C847-DE8F-9CAE-EAAE0A182FB7}"/>
              </a:ext>
            </a:extLst>
          </p:cNvPr>
          <p:cNvSpPr txBox="1"/>
          <p:nvPr/>
        </p:nvSpPr>
        <p:spPr>
          <a:xfrm>
            <a:off x="441718" y="5404607"/>
            <a:ext cx="822960" cy="277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Images</a:t>
            </a:r>
            <a:r>
              <a:rPr lang="en-US" dirty="0"/>
              <a:t> 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9AFAF5DF-1A92-ECC0-89DA-8D91FAD3061E}"/>
              </a:ext>
            </a:extLst>
          </p:cNvPr>
          <p:cNvSpPr/>
          <p:nvPr/>
        </p:nvSpPr>
        <p:spPr>
          <a:xfrm rot="5400000">
            <a:off x="1683483" y="2566640"/>
            <a:ext cx="1481231" cy="2119691"/>
          </a:xfrm>
          <a:prstGeom prst="bentArrow">
            <a:avLst>
              <a:gd name="adj1" fmla="val 12779"/>
              <a:gd name="adj2" fmla="val 12326"/>
              <a:gd name="adj3" fmla="val 12247"/>
              <a:gd name="adj4" fmla="val 21663"/>
            </a:avLst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2"/>
              </a:solidFill>
            </a:endParaRPr>
          </a:p>
        </p:txBody>
      </p:sp>
      <p:pic>
        <p:nvPicPr>
          <p:cNvPr id="18" name="Graphic 17" descr="Scissors outline">
            <a:extLst>
              <a:ext uri="{FF2B5EF4-FFF2-40B4-BE49-F238E27FC236}">
                <a16:creationId xmlns:a16="http://schemas.microsoft.com/office/drawing/2014/main" id="{D8CB54E5-B7FB-426B-B057-7FCF2F4FF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5366" y="450559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7DAD22-828C-D328-5AAB-1609E74DA5AD}"/>
              </a:ext>
            </a:extLst>
          </p:cNvPr>
          <p:cNvSpPr txBox="1"/>
          <p:nvPr/>
        </p:nvSpPr>
        <p:spPr>
          <a:xfrm>
            <a:off x="2598991" y="5419997"/>
            <a:ext cx="1167150" cy="523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Processed segmented </a:t>
            </a:r>
            <a:r>
              <a:rPr lang="en-US" dirty="0"/>
              <a:t> </a:t>
            </a:r>
          </a:p>
        </p:txBody>
      </p:sp>
      <p:pic>
        <p:nvPicPr>
          <p:cNvPr id="25" name="Graphic 24" descr="Artificial Intelligence outline">
            <a:extLst>
              <a:ext uri="{FF2B5EF4-FFF2-40B4-BE49-F238E27FC236}">
                <a16:creationId xmlns:a16="http://schemas.microsoft.com/office/drawing/2014/main" id="{169E4951-EC7D-A7CC-0321-29A82AA20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2400" y="4505597"/>
            <a:ext cx="914400" cy="9144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3B439063-795A-22C3-FCC7-40D6E5A33715}"/>
              </a:ext>
            </a:extLst>
          </p:cNvPr>
          <p:cNvSpPr/>
          <p:nvPr/>
        </p:nvSpPr>
        <p:spPr>
          <a:xfrm>
            <a:off x="3776757" y="4803427"/>
            <a:ext cx="1338652" cy="334901"/>
          </a:xfrm>
          <a:prstGeom prst="right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4A971D3-3A6D-6412-C3CA-5ABD025AC9A1}"/>
              </a:ext>
            </a:extLst>
          </p:cNvPr>
          <p:cNvSpPr/>
          <p:nvPr/>
        </p:nvSpPr>
        <p:spPr>
          <a:xfrm>
            <a:off x="6303791" y="4803427"/>
            <a:ext cx="1338652" cy="334901"/>
          </a:xfrm>
          <a:prstGeom prst="right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28" name="Graphic 27" descr="Folder Search outline">
            <a:extLst>
              <a:ext uri="{FF2B5EF4-FFF2-40B4-BE49-F238E27FC236}">
                <a16:creationId xmlns:a16="http://schemas.microsoft.com/office/drawing/2014/main" id="{96ADA4BE-316F-1F19-A60A-FDA7E44C19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9434" y="4499140"/>
            <a:ext cx="914400" cy="914400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1D4D1166-9597-ED2D-3D05-E66E7F623D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06468" y="4513677"/>
            <a:ext cx="914400" cy="914400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E28C2B46-BBE9-72AA-6463-3C113E6C86EB}"/>
              </a:ext>
            </a:extLst>
          </p:cNvPr>
          <p:cNvSpPr/>
          <p:nvPr/>
        </p:nvSpPr>
        <p:spPr>
          <a:xfrm>
            <a:off x="8830825" y="4803427"/>
            <a:ext cx="1338652" cy="334901"/>
          </a:xfrm>
          <a:prstGeom prst="right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92E9A2-64B4-20F6-47C3-B9019A84EBC6}"/>
              </a:ext>
            </a:extLst>
          </p:cNvPr>
          <p:cNvSpPr txBox="1"/>
          <p:nvPr/>
        </p:nvSpPr>
        <p:spPr>
          <a:xfrm>
            <a:off x="5126025" y="5478791"/>
            <a:ext cx="11671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Generative </a:t>
            </a:r>
          </a:p>
          <a:p>
            <a:pPr algn="ctr"/>
            <a:r>
              <a:rPr lang="en-US" sz="1600" dirty="0">
                <a:latin typeface="+mj-lt"/>
              </a:rPr>
              <a:t>AI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A8CC4A-3363-D054-0D8A-A2A63CD571F0}"/>
              </a:ext>
            </a:extLst>
          </p:cNvPr>
          <p:cNvSpPr txBox="1"/>
          <p:nvPr/>
        </p:nvSpPr>
        <p:spPr>
          <a:xfrm>
            <a:off x="7779434" y="5404608"/>
            <a:ext cx="1167150" cy="553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Semantic 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74AADA-5C49-C776-D601-73452EAC4CFE}"/>
              </a:ext>
            </a:extLst>
          </p:cNvPr>
          <p:cNvSpPr txBox="1"/>
          <p:nvPr/>
        </p:nvSpPr>
        <p:spPr>
          <a:xfrm>
            <a:off x="10306468" y="5435386"/>
            <a:ext cx="1167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Storage</a:t>
            </a:r>
            <a:endParaRPr lang="en-US" dirty="0">
              <a:latin typeface="+mj-lt"/>
            </a:endParaRPr>
          </a:p>
        </p:txBody>
      </p:sp>
      <p:pic>
        <p:nvPicPr>
          <p:cNvPr id="35" name="Graphic 34" descr="Internet outline">
            <a:extLst>
              <a:ext uri="{FF2B5EF4-FFF2-40B4-BE49-F238E27FC236}">
                <a16:creationId xmlns:a16="http://schemas.microsoft.com/office/drawing/2014/main" id="{007838F0-FE01-344B-57B5-2EFFBD85B4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6468" y="2428670"/>
            <a:ext cx="914400" cy="914400"/>
          </a:xfrm>
          <a:prstGeom prst="rect">
            <a:avLst/>
          </a:prstGeom>
        </p:spPr>
      </p:pic>
      <p:sp>
        <p:nvSpPr>
          <p:cNvPr id="36" name="Up-down Arrow 35">
            <a:extLst>
              <a:ext uri="{FF2B5EF4-FFF2-40B4-BE49-F238E27FC236}">
                <a16:creationId xmlns:a16="http://schemas.microsoft.com/office/drawing/2014/main" id="{EAC33597-24A3-A768-A432-72784AE69315}"/>
              </a:ext>
            </a:extLst>
          </p:cNvPr>
          <p:cNvSpPr/>
          <p:nvPr/>
        </p:nvSpPr>
        <p:spPr>
          <a:xfrm>
            <a:off x="10596217" y="3248945"/>
            <a:ext cx="334902" cy="1264732"/>
          </a:xfrm>
          <a:prstGeom prst="upDown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82A96B85-2893-1536-C822-69F991717F48}"/>
              </a:ext>
            </a:extLst>
          </p:cNvPr>
          <p:cNvSpPr txBox="1">
            <a:spLocks/>
          </p:cNvSpPr>
          <p:nvPr/>
        </p:nvSpPr>
        <p:spPr>
          <a:xfrm>
            <a:off x="369388" y="715134"/>
            <a:ext cx="4859900" cy="411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2500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Creative Cataloguer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FC4F485-A326-9951-EF74-C522211D06DC}"/>
              </a:ext>
            </a:extLst>
          </p:cNvPr>
          <p:cNvSpPr txBox="1">
            <a:spLocks/>
          </p:cNvSpPr>
          <p:nvPr/>
        </p:nvSpPr>
        <p:spPr>
          <a:xfrm>
            <a:off x="93710" y="1203774"/>
            <a:ext cx="12098290" cy="10723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50"/>
              </a:spcAft>
              <a:defRPr sz="162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2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1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F1346-CB2C-C400-3DE0-7E76C097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FCEF7-D6E3-9B41-0E0D-44348CA0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pic>
        <p:nvPicPr>
          <p:cNvPr id="5" name="Picture Placeholder 4" descr="A group of cell phones&#10;&#10;AI-generated content may be incorrect.">
            <a:extLst>
              <a:ext uri="{FF2B5EF4-FFF2-40B4-BE49-F238E27FC236}">
                <a16:creationId xmlns:a16="http://schemas.microsoft.com/office/drawing/2014/main" id="{A53EFB80-41F7-A53F-B6B5-A982431C84E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4412" b="14412"/>
          <a:stretch>
            <a:fillRect/>
          </a:stretch>
        </p:blipFill>
        <p:spPr/>
      </p:pic>
      <p:pic>
        <p:nvPicPr>
          <p:cNvPr id="7" name="Picture Placeholder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A8B13DB-EB7A-6806-A23F-6C99658EB4A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14412" b="14412"/>
          <a:stretch>
            <a:fillRect/>
          </a:stretch>
        </p:blipFill>
        <p:spPr/>
      </p:pic>
      <p:pic>
        <p:nvPicPr>
          <p:cNvPr id="9" name="Picture Placeholder 8" descr="A cellphone with a couple of men&#10;&#10;AI-generated content may be incorrect.">
            <a:extLst>
              <a:ext uri="{FF2B5EF4-FFF2-40B4-BE49-F238E27FC236}">
                <a16:creationId xmlns:a16="http://schemas.microsoft.com/office/drawing/2014/main" id="{3B754798-9065-B264-D103-09E6FC2A739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14396" b="14396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1D953E9-4318-B7C4-06B0-DD4ABB28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</p:spPr>
        <p:txBody>
          <a:bodyPr/>
          <a:lstStyle/>
          <a:p>
            <a:r>
              <a:rPr lang="en-AU" dirty="0"/>
              <a:t>Frame Clustering</a:t>
            </a:r>
            <a:br>
              <a:rPr lang="en-AU" dirty="0"/>
            </a:br>
            <a:r>
              <a:rPr lang="en-AU" dirty="0">
                <a:solidFill>
                  <a:schemeClr val="tx2"/>
                </a:solidFill>
              </a:rPr>
              <a:t>Fathers’ Day Commercial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4535F285-C702-75E4-7E3C-7B7247665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22101"/>
            <a:ext cx="6096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Reduces compute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by collapsing duplicate frames.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Lowers Gen-AI cost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(fewer frame</a:t>
            </a:r>
            <a:r>
              <a:rPr lang="en-AU" sz="1200" b="1" dirty="0">
                <a:latin typeface="+mj-lt"/>
              </a:rPr>
              <a:t>Shrinks a 15-second video from ~450 frames to ~4–5 key frames</a:t>
            </a:r>
            <a:r>
              <a:rPr lang="en-AU" sz="1200" dirty="0">
                <a:latin typeface="+mj-lt"/>
              </a:rPr>
              <a:t> after clustering.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+mj-lt"/>
              </a:rPr>
              <a:t>Detects key scenes</a:t>
            </a:r>
            <a:r>
              <a:rPr lang="en-US" altLang="en-US" sz="1200" dirty="0">
                <a:latin typeface="+mj-lt"/>
              </a:rPr>
              <a:t> by clustering stable 2-second 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→ fewer tokens).</a:t>
            </a:r>
          </a:p>
        </p:txBody>
      </p:sp>
    </p:spTree>
    <p:extLst>
      <p:ext uri="{BB962C8B-B14F-4D97-AF65-F5344CB8AC3E}">
        <p14:creationId xmlns:p14="http://schemas.microsoft.com/office/powerpoint/2010/main" val="74406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4CDC0-3C39-9471-F052-571EC9A64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>
            <a:extLst>
              <a:ext uri="{FF2B5EF4-FFF2-40B4-BE49-F238E27FC236}">
                <a16:creationId xmlns:a16="http://schemas.microsoft.com/office/drawing/2014/main" id="{903CF295-8BD4-6B0C-B4C6-B17D892B2629}"/>
              </a:ext>
            </a:extLst>
          </p:cNvPr>
          <p:cNvSpPr/>
          <p:nvPr/>
        </p:nvSpPr>
        <p:spPr>
          <a:xfrm>
            <a:off x="93710" y="2305498"/>
            <a:ext cx="11596685" cy="4051588"/>
          </a:xfrm>
          <a:custGeom>
            <a:avLst/>
            <a:gdLst/>
            <a:ahLst/>
            <a:cxnLst/>
            <a:rect l="l" t="t" r="r" b="b"/>
            <a:pathLst>
              <a:path w="20104100" h="9008110">
                <a:moveTo>
                  <a:pt x="20104099" y="0"/>
                </a:moveTo>
                <a:lnTo>
                  <a:pt x="0" y="0"/>
                </a:lnTo>
                <a:lnTo>
                  <a:pt x="0" y="9008069"/>
                </a:lnTo>
                <a:lnTo>
                  <a:pt x="20104099" y="900806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 Ligh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D3AEC-2DFA-5CB7-6953-42FF43A3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18CB2-1AF1-4872-F793-BF4730D2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pic>
        <p:nvPicPr>
          <p:cNvPr id="10" name="Graphic 9" descr="Video camera outline">
            <a:extLst>
              <a:ext uri="{FF2B5EF4-FFF2-40B4-BE49-F238E27FC236}">
                <a16:creationId xmlns:a16="http://schemas.microsoft.com/office/drawing/2014/main" id="{64E9466F-867F-0ADC-6271-E51CDC753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000" y="242867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45B00D-EA0C-1980-6347-E7DA4B678A30}"/>
              </a:ext>
            </a:extLst>
          </p:cNvPr>
          <p:cNvSpPr txBox="1"/>
          <p:nvPr/>
        </p:nvSpPr>
        <p:spPr>
          <a:xfrm>
            <a:off x="93710" y="3272415"/>
            <a:ext cx="15189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Videos  ~1 5 to 60 seconds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E4D1162-777D-28FD-F700-30334611E2FD}"/>
              </a:ext>
            </a:extLst>
          </p:cNvPr>
          <p:cNvSpPr/>
          <p:nvPr/>
        </p:nvSpPr>
        <p:spPr>
          <a:xfrm>
            <a:off x="1386714" y="4788890"/>
            <a:ext cx="1338652" cy="334901"/>
          </a:xfrm>
          <a:prstGeom prst="right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accent2"/>
              </a:solidFill>
            </a:endParaRPr>
          </a:p>
        </p:txBody>
      </p:sp>
      <p:pic>
        <p:nvPicPr>
          <p:cNvPr id="13" name="Graphic 12" descr="Images outline">
            <a:extLst>
              <a:ext uri="{FF2B5EF4-FFF2-40B4-BE49-F238E27FC236}">
                <a16:creationId xmlns:a16="http://schemas.microsoft.com/office/drawing/2014/main" id="{8B32F06C-E6BB-B26B-4AED-BD38193DB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00" y="4499140"/>
            <a:ext cx="914400" cy="9144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9D812F-4708-7126-23F4-43A6E09C4271}"/>
              </a:ext>
            </a:extLst>
          </p:cNvPr>
          <p:cNvSpPr txBox="1"/>
          <p:nvPr/>
        </p:nvSpPr>
        <p:spPr>
          <a:xfrm>
            <a:off x="441718" y="5404607"/>
            <a:ext cx="822960" cy="277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Images</a:t>
            </a:r>
            <a:r>
              <a:rPr lang="en-US" dirty="0"/>
              <a:t> 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76A77148-E856-B110-6EC7-9C1B2C802011}"/>
              </a:ext>
            </a:extLst>
          </p:cNvPr>
          <p:cNvSpPr/>
          <p:nvPr/>
        </p:nvSpPr>
        <p:spPr>
          <a:xfrm rot="5400000">
            <a:off x="1683483" y="2566640"/>
            <a:ext cx="1481231" cy="2119691"/>
          </a:xfrm>
          <a:prstGeom prst="bentArrow">
            <a:avLst>
              <a:gd name="adj1" fmla="val 12779"/>
              <a:gd name="adj2" fmla="val 12326"/>
              <a:gd name="adj3" fmla="val 12247"/>
              <a:gd name="adj4" fmla="val 21663"/>
            </a:avLst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2"/>
              </a:solidFill>
            </a:endParaRPr>
          </a:p>
        </p:txBody>
      </p:sp>
      <p:pic>
        <p:nvPicPr>
          <p:cNvPr id="18" name="Graphic 17" descr="Scissors outline">
            <a:extLst>
              <a:ext uri="{FF2B5EF4-FFF2-40B4-BE49-F238E27FC236}">
                <a16:creationId xmlns:a16="http://schemas.microsoft.com/office/drawing/2014/main" id="{2DEA621B-2557-F712-C782-FB8B40AF0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5366" y="450559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3F2641-DBEA-16F4-0885-657EE84D2BF9}"/>
              </a:ext>
            </a:extLst>
          </p:cNvPr>
          <p:cNvSpPr txBox="1"/>
          <p:nvPr/>
        </p:nvSpPr>
        <p:spPr>
          <a:xfrm>
            <a:off x="2598991" y="5419997"/>
            <a:ext cx="1167150" cy="523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Processed segmented </a:t>
            </a:r>
            <a:r>
              <a:rPr lang="en-US" dirty="0"/>
              <a:t> </a:t>
            </a:r>
          </a:p>
        </p:txBody>
      </p:sp>
      <p:pic>
        <p:nvPicPr>
          <p:cNvPr id="25" name="Graphic 24" descr="Artificial Intelligence outline">
            <a:extLst>
              <a:ext uri="{FF2B5EF4-FFF2-40B4-BE49-F238E27FC236}">
                <a16:creationId xmlns:a16="http://schemas.microsoft.com/office/drawing/2014/main" id="{C2609266-7286-7FB8-B597-4D5400AA86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2400" y="4505597"/>
            <a:ext cx="914400" cy="9144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5744C330-5E29-B253-26AE-297F2AC33A2D}"/>
              </a:ext>
            </a:extLst>
          </p:cNvPr>
          <p:cNvSpPr/>
          <p:nvPr/>
        </p:nvSpPr>
        <p:spPr>
          <a:xfrm>
            <a:off x="3776757" y="4803427"/>
            <a:ext cx="1338652" cy="334901"/>
          </a:xfrm>
          <a:prstGeom prst="right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182F363-35EE-4A1F-B87E-981072B3E52E}"/>
              </a:ext>
            </a:extLst>
          </p:cNvPr>
          <p:cNvSpPr/>
          <p:nvPr/>
        </p:nvSpPr>
        <p:spPr>
          <a:xfrm>
            <a:off x="6303791" y="4803427"/>
            <a:ext cx="1338652" cy="334901"/>
          </a:xfrm>
          <a:prstGeom prst="right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28" name="Graphic 27" descr="Folder Search outline">
            <a:extLst>
              <a:ext uri="{FF2B5EF4-FFF2-40B4-BE49-F238E27FC236}">
                <a16:creationId xmlns:a16="http://schemas.microsoft.com/office/drawing/2014/main" id="{A6B4A257-0B2C-2BCB-93A8-4CD07E81B9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9434" y="4499140"/>
            <a:ext cx="914400" cy="914400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A54498E6-6F07-401A-5E2E-2551D0D60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06468" y="4513677"/>
            <a:ext cx="914400" cy="914400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008AFFBF-0F15-DF19-3EFE-5ABF68054082}"/>
              </a:ext>
            </a:extLst>
          </p:cNvPr>
          <p:cNvSpPr/>
          <p:nvPr/>
        </p:nvSpPr>
        <p:spPr>
          <a:xfrm>
            <a:off x="8830825" y="4803427"/>
            <a:ext cx="1338652" cy="334901"/>
          </a:xfrm>
          <a:prstGeom prst="right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6E4163-C62F-B0BB-68BC-B5D130146FF9}"/>
              </a:ext>
            </a:extLst>
          </p:cNvPr>
          <p:cNvSpPr txBox="1"/>
          <p:nvPr/>
        </p:nvSpPr>
        <p:spPr>
          <a:xfrm>
            <a:off x="5126025" y="5478791"/>
            <a:ext cx="11671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Generative </a:t>
            </a:r>
          </a:p>
          <a:p>
            <a:pPr algn="ctr"/>
            <a:r>
              <a:rPr lang="en-US" sz="1600" dirty="0">
                <a:latin typeface="+mj-lt"/>
              </a:rPr>
              <a:t>AI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84D5A1-363A-9CFB-949E-4CBC5F46878B}"/>
              </a:ext>
            </a:extLst>
          </p:cNvPr>
          <p:cNvSpPr txBox="1"/>
          <p:nvPr/>
        </p:nvSpPr>
        <p:spPr>
          <a:xfrm>
            <a:off x="7779434" y="5404608"/>
            <a:ext cx="1167150" cy="553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Semantic 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BA716-6A4D-CE9A-08F2-B3165A566BC4}"/>
              </a:ext>
            </a:extLst>
          </p:cNvPr>
          <p:cNvSpPr txBox="1"/>
          <p:nvPr/>
        </p:nvSpPr>
        <p:spPr>
          <a:xfrm>
            <a:off x="10306468" y="5435386"/>
            <a:ext cx="1167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Storage</a:t>
            </a:r>
            <a:endParaRPr lang="en-US" dirty="0">
              <a:latin typeface="+mj-lt"/>
            </a:endParaRPr>
          </a:p>
        </p:txBody>
      </p:sp>
      <p:pic>
        <p:nvPicPr>
          <p:cNvPr id="35" name="Graphic 34" descr="Internet outline">
            <a:extLst>
              <a:ext uri="{FF2B5EF4-FFF2-40B4-BE49-F238E27FC236}">
                <a16:creationId xmlns:a16="http://schemas.microsoft.com/office/drawing/2014/main" id="{F5D63DF9-6050-6BAE-791A-433E5D2479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6468" y="2428670"/>
            <a:ext cx="914400" cy="914400"/>
          </a:xfrm>
          <a:prstGeom prst="rect">
            <a:avLst/>
          </a:prstGeom>
        </p:spPr>
      </p:pic>
      <p:sp>
        <p:nvSpPr>
          <p:cNvPr id="36" name="Up-down Arrow 35">
            <a:extLst>
              <a:ext uri="{FF2B5EF4-FFF2-40B4-BE49-F238E27FC236}">
                <a16:creationId xmlns:a16="http://schemas.microsoft.com/office/drawing/2014/main" id="{8CFD7DB4-21ED-8236-D0CF-77B0B3A177C3}"/>
              </a:ext>
            </a:extLst>
          </p:cNvPr>
          <p:cNvSpPr/>
          <p:nvPr/>
        </p:nvSpPr>
        <p:spPr>
          <a:xfrm>
            <a:off x="10596217" y="3248945"/>
            <a:ext cx="334902" cy="1264732"/>
          </a:xfrm>
          <a:prstGeom prst="upDown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FA3FB073-D629-E833-52FF-24DE35550FF1}"/>
              </a:ext>
            </a:extLst>
          </p:cNvPr>
          <p:cNvSpPr txBox="1">
            <a:spLocks/>
          </p:cNvSpPr>
          <p:nvPr/>
        </p:nvSpPr>
        <p:spPr>
          <a:xfrm>
            <a:off x="369388" y="715134"/>
            <a:ext cx="4859900" cy="411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2500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Creative Cataloguer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73C14D91-45A9-F76E-F39A-45D58A513C8D}"/>
              </a:ext>
            </a:extLst>
          </p:cNvPr>
          <p:cNvSpPr txBox="1">
            <a:spLocks/>
          </p:cNvSpPr>
          <p:nvPr/>
        </p:nvSpPr>
        <p:spPr>
          <a:xfrm>
            <a:off x="93710" y="1203774"/>
            <a:ext cx="12098290" cy="10723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50"/>
              </a:spcAft>
              <a:defRPr sz="162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2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75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F1346-CB2C-C400-3DE0-7E76C097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FCEF7-D6E3-9B41-0E0D-44348CA0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pic>
        <p:nvPicPr>
          <p:cNvPr id="5" name="Picture Placeholder 4" descr="A person holding a card&#10;&#10;AI-generated content may be incorrect.">
            <a:extLst>
              <a:ext uri="{FF2B5EF4-FFF2-40B4-BE49-F238E27FC236}">
                <a16:creationId xmlns:a16="http://schemas.microsoft.com/office/drawing/2014/main" id="{77704D5C-C246-3329-3A47-4D072815DB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473" b="5473"/>
          <a:stretch>
            <a:fillRect/>
          </a:stretch>
        </p:blipFill>
        <p:spPr/>
      </p:pic>
      <p:pic>
        <p:nvPicPr>
          <p:cNvPr id="7" name="Picture Placeholder 6" descr="A person and child looking at each other&#10;&#10;AI-generated content may be incorrect.">
            <a:extLst>
              <a:ext uri="{FF2B5EF4-FFF2-40B4-BE49-F238E27FC236}">
                <a16:creationId xmlns:a16="http://schemas.microsoft.com/office/drawing/2014/main" id="{9FF94116-8B46-28A4-16CE-8792F0C244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13264" b="13264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1D953E9-4318-B7C4-06B0-DD4ABB28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Image segmentation</a:t>
            </a:r>
            <a:br>
              <a:rPr lang="en-AU" dirty="0"/>
            </a:br>
            <a:r>
              <a:rPr lang="en-AU" dirty="0"/>
              <a:t>Object detection</a:t>
            </a:r>
          </a:p>
        </p:txBody>
      </p:sp>
      <p:pic>
        <p:nvPicPr>
          <p:cNvPr id="14" name="Picture Placeholder 13" descr="A person and a child looking at each other&#10;&#10;AI-generated content may be incorrect.">
            <a:extLst>
              <a:ext uri="{FF2B5EF4-FFF2-40B4-BE49-F238E27FC236}">
                <a16:creationId xmlns:a16="http://schemas.microsoft.com/office/drawing/2014/main" id="{94D42D35-04B9-B52C-2DAD-5F59E614F77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14396" b="14396"/>
          <a:stretch>
            <a:fillRect/>
          </a:stretch>
        </p:blipFill>
        <p:spPr/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5323F2E7-A16B-0209-4FBF-254687715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907" y="815304"/>
            <a:ext cx="4148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Reduces misses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by isolating small, important regions.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Captures fine details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(logos, products, text, hands).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Enables richer analysis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per-object tags + embeddings.</a:t>
            </a:r>
          </a:p>
        </p:txBody>
      </p:sp>
    </p:spTree>
    <p:extLst>
      <p:ext uri="{BB962C8B-B14F-4D97-AF65-F5344CB8AC3E}">
        <p14:creationId xmlns:p14="http://schemas.microsoft.com/office/powerpoint/2010/main" val="393604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6B1F4-1F8B-621F-9908-ED05611D0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>
            <a:extLst>
              <a:ext uri="{FF2B5EF4-FFF2-40B4-BE49-F238E27FC236}">
                <a16:creationId xmlns:a16="http://schemas.microsoft.com/office/drawing/2014/main" id="{0BE8253E-25B7-B681-CCFD-B026906528E7}"/>
              </a:ext>
            </a:extLst>
          </p:cNvPr>
          <p:cNvSpPr/>
          <p:nvPr/>
        </p:nvSpPr>
        <p:spPr>
          <a:xfrm>
            <a:off x="93710" y="2305498"/>
            <a:ext cx="11596685" cy="4051588"/>
          </a:xfrm>
          <a:custGeom>
            <a:avLst/>
            <a:gdLst/>
            <a:ahLst/>
            <a:cxnLst/>
            <a:rect l="l" t="t" r="r" b="b"/>
            <a:pathLst>
              <a:path w="20104100" h="9008110">
                <a:moveTo>
                  <a:pt x="20104099" y="0"/>
                </a:moveTo>
                <a:lnTo>
                  <a:pt x="0" y="0"/>
                </a:lnTo>
                <a:lnTo>
                  <a:pt x="0" y="9008069"/>
                </a:lnTo>
                <a:lnTo>
                  <a:pt x="20104099" y="900806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 Ligh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6BBFC-3103-05E8-066B-AB568288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50FF7-CCCA-C8F7-C2A2-A0635E6E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Project Name</a:t>
            </a:r>
            <a:endParaRPr lang="en-AU" dirty="0"/>
          </a:p>
        </p:txBody>
      </p:sp>
      <p:pic>
        <p:nvPicPr>
          <p:cNvPr id="10" name="Graphic 9" descr="Video camera outline">
            <a:extLst>
              <a:ext uri="{FF2B5EF4-FFF2-40B4-BE49-F238E27FC236}">
                <a16:creationId xmlns:a16="http://schemas.microsoft.com/office/drawing/2014/main" id="{D1DDBDC1-71E7-4B37-3C9A-20641DF07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000" y="242867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D7DE8-3E20-34BE-D21B-060A7DADCE6D}"/>
              </a:ext>
            </a:extLst>
          </p:cNvPr>
          <p:cNvSpPr txBox="1"/>
          <p:nvPr/>
        </p:nvSpPr>
        <p:spPr>
          <a:xfrm>
            <a:off x="93710" y="3272415"/>
            <a:ext cx="15189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Videos  ~1 5 to 60 seconds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B75C168-C66A-957F-E254-C0DC7F8DBF9B}"/>
              </a:ext>
            </a:extLst>
          </p:cNvPr>
          <p:cNvSpPr/>
          <p:nvPr/>
        </p:nvSpPr>
        <p:spPr>
          <a:xfrm>
            <a:off x="1386714" y="4788890"/>
            <a:ext cx="1338652" cy="334901"/>
          </a:xfrm>
          <a:prstGeom prst="right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accent2"/>
              </a:solidFill>
            </a:endParaRPr>
          </a:p>
        </p:txBody>
      </p:sp>
      <p:pic>
        <p:nvPicPr>
          <p:cNvPr id="13" name="Graphic 12" descr="Images outline">
            <a:extLst>
              <a:ext uri="{FF2B5EF4-FFF2-40B4-BE49-F238E27FC236}">
                <a16:creationId xmlns:a16="http://schemas.microsoft.com/office/drawing/2014/main" id="{536D430B-2861-64E5-52BB-C0C80C031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00" y="4499140"/>
            <a:ext cx="914400" cy="9144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56CE70-8E12-8A90-9655-1DD5466AB95A}"/>
              </a:ext>
            </a:extLst>
          </p:cNvPr>
          <p:cNvSpPr txBox="1"/>
          <p:nvPr/>
        </p:nvSpPr>
        <p:spPr>
          <a:xfrm>
            <a:off x="441718" y="5404607"/>
            <a:ext cx="822960" cy="277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Images</a:t>
            </a:r>
            <a:r>
              <a:rPr lang="en-US" dirty="0"/>
              <a:t> 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11F64CD1-C522-71B8-0504-BAC46C739FF1}"/>
              </a:ext>
            </a:extLst>
          </p:cNvPr>
          <p:cNvSpPr/>
          <p:nvPr/>
        </p:nvSpPr>
        <p:spPr>
          <a:xfrm rot="5400000">
            <a:off x="1683483" y="2566640"/>
            <a:ext cx="1481231" cy="2119691"/>
          </a:xfrm>
          <a:prstGeom prst="bentArrow">
            <a:avLst>
              <a:gd name="adj1" fmla="val 12779"/>
              <a:gd name="adj2" fmla="val 12326"/>
              <a:gd name="adj3" fmla="val 12247"/>
              <a:gd name="adj4" fmla="val 21663"/>
            </a:avLst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2"/>
              </a:solidFill>
            </a:endParaRPr>
          </a:p>
        </p:txBody>
      </p:sp>
      <p:pic>
        <p:nvPicPr>
          <p:cNvPr id="18" name="Graphic 17" descr="Scissors outline">
            <a:extLst>
              <a:ext uri="{FF2B5EF4-FFF2-40B4-BE49-F238E27FC236}">
                <a16:creationId xmlns:a16="http://schemas.microsoft.com/office/drawing/2014/main" id="{F2C4953C-7431-4649-5606-7ED37FC85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5366" y="450559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107EF8-9054-19B4-5465-029E014F296C}"/>
              </a:ext>
            </a:extLst>
          </p:cNvPr>
          <p:cNvSpPr txBox="1"/>
          <p:nvPr/>
        </p:nvSpPr>
        <p:spPr>
          <a:xfrm>
            <a:off x="2598991" y="5419997"/>
            <a:ext cx="1167150" cy="523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Processed segmented </a:t>
            </a:r>
            <a:r>
              <a:rPr lang="en-US" dirty="0"/>
              <a:t> </a:t>
            </a:r>
          </a:p>
        </p:txBody>
      </p:sp>
      <p:pic>
        <p:nvPicPr>
          <p:cNvPr id="25" name="Graphic 24" descr="Artificial Intelligence outline">
            <a:extLst>
              <a:ext uri="{FF2B5EF4-FFF2-40B4-BE49-F238E27FC236}">
                <a16:creationId xmlns:a16="http://schemas.microsoft.com/office/drawing/2014/main" id="{070C65D9-71BC-4439-4B2B-BE1B0879BF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2400" y="4505597"/>
            <a:ext cx="914400" cy="9144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F6881F41-0CB7-DA0A-8BEC-534EF476A4BE}"/>
              </a:ext>
            </a:extLst>
          </p:cNvPr>
          <p:cNvSpPr/>
          <p:nvPr/>
        </p:nvSpPr>
        <p:spPr>
          <a:xfrm>
            <a:off x="3776757" y="4803427"/>
            <a:ext cx="1338652" cy="334901"/>
          </a:xfrm>
          <a:prstGeom prst="right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91A2A56-24D6-8B1E-DC5D-88F0DE1E51B5}"/>
              </a:ext>
            </a:extLst>
          </p:cNvPr>
          <p:cNvSpPr/>
          <p:nvPr/>
        </p:nvSpPr>
        <p:spPr>
          <a:xfrm>
            <a:off x="6303791" y="4803427"/>
            <a:ext cx="1338652" cy="334901"/>
          </a:xfrm>
          <a:prstGeom prst="right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28" name="Graphic 27" descr="Folder Search outline">
            <a:extLst>
              <a:ext uri="{FF2B5EF4-FFF2-40B4-BE49-F238E27FC236}">
                <a16:creationId xmlns:a16="http://schemas.microsoft.com/office/drawing/2014/main" id="{2D42248F-0FCB-8E6F-000D-9540AD7FA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9434" y="4499140"/>
            <a:ext cx="914400" cy="914400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1560B00D-3B92-B3DF-AFF4-4E91C717C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06468" y="4513677"/>
            <a:ext cx="914400" cy="914400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DEBFAE0C-D804-3247-81BF-2CE0B9FEB7B5}"/>
              </a:ext>
            </a:extLst>
          </p:cNvPr>
          <p:cNvSpPr/>
          <p:nvPr/>
        </p:nvSpPr>
        <p:spPr>
          <a:xfrm>
            <a:off x="8830825" y="4803427"/>
            <a:ext cx="1338652" cy="334901"/>
          </a:xfrm>
          <a:prstGeom prst="right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0D61C-0BBE-B305-9DC9-96D8A611A0FA}"/>
              </a:ext>
            </a:extLst>
          </p:cNvPr>
          <p:cNvSpPr txBox="1"/>
          <p:nvPr/>
        </p:nvSpPr>
        <p:spPr>
          <a:xfrm>
            <a:off x="5126025" y="5478791"/>
            <a:ext cx="11671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Generative </a:t>
            </a:r>
          </a:p>
          <a:p>
            <a:pPr algn="ctr"/>
            <a:r>
              <a:rPr lang="en-US" sz="1600" dirty="0">
                <a:latin typeface="+mj-lt"/>
              </a:rPr>
              <a:t>AI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418BB8-E324-954E-C319-4B28A8A5FF3F}"/>
              </a:ext>
            </a:extLst>
          </p:cNvPr>
          <p:cNvSpPr txBox="1"/>
          <p:nvPr/>
        </p:nvSpPr>
        <p:spPr>
          <a:xfrm>
            <a:off x="7779434" y="5404608"/>
            <a:ext cx="1167150" cy="553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Semantic 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259AB8-0741-7610-A709-9A882A8E427A}"/>
              </a:ext>
            </a:extLst>
          </p:cNvPr>
          <p:cNvSpPr txBox="1"/>
          <p:nvPr/>
        </p:nvSpPr>
        <p:spPr>
          <a:xfrm>
            <a:off x="10306468" y="5435386"/>
            <a:ext cx="1167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Storage</a:t>
            </a:r>
            <a:endParaRPr lang="en-US" dirty="0">
              <a:latin typeface="+mj-lt"/>
            </a:endParaRPr>
          </a:p>
        </p:txBody>
      </p:sp>
      <p:pic>
        <p:nvPicPr>
          <p:cNvPr id="35" name="Graphic 34" descr="Internet outline">
            <a:extLst>
              <a:ext uri="{FF2B5EF4-FFF2-40B4-BE49-F238E27FC236}">
                <a16:creationId xmlns:a16="http://schemas.microsoft.com/office/drawing/2014/main" id="{F22C4EE7-9871-BAD0-8096-9FBB6250F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6468" y="2428670"/>
            <a:ext cx="914400" cy="914400"/>
          </a:xfrm>
          <a:prstGeom prst="rect">
            <a:avLst/>
          </a:prstGeom>
        </p:spPr>
      </p:pic>
      <p:sp>
        <p:nvSpPr>
          <p:cNvPr id="36" name="Up-down Arrow 35">
            <a:extLst>
              <a:ext uri="{FF2B5EF4-FFF2-40B4-BE49-F238E27FC236}">
                <a16:creationId xmlns:a16="http://schemas.microsoft.com/office/drawing/2014/main" id="{24E566A2-AC15-14EF-D450-47772CEBDCEF}"/>
              </a:ext>
            </a:extLst>
          </p:cNvPr>
          <p:cNvSpPr/>
          <p:nvPr/>
        </p:nvSpPr>
        <p:spPr>
          <a:xfrm>
            <a:off x="10596217" y="3248945"/>
            <a:ext cx="334902" cy="1264732"/>
          </a:xfrm>
          <a:prstGeom prst="upDownArrow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126000" rIns="126000" bIns="126000" rtlCol="0" anchor="t"/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BFC8392-6DA0-70C9-6243-AAC4A39FA98B}"/>
              </a:ext>
            </a:extLst>
          </p:cNvPr>
          <p:cNvSpPr txBox="1">
            <a:spLocks/>
          </p:cNvSpPr>
          <p:nvPr/>
        </p:nvSpPr>
        <p:spPr>
          <a:xfrm>
            <a:off x="369388" y="715134"/>
            <a:ext cx="4859900" cy="411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2500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Creative Cataloguer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48BD1C4-0D61-BF53-3790-C0E0957F0DD1}"/>
              </a:ext>
            </a:extLst>
          </p:cNvPr>
          <p:cNvSpPr txBox="1">
            <a:spLocks/>
          </p:cNvSpPr>
          <p:nvPr/>
        </p:nvSpPr>
        <p:spPr>
          <a:xfrm>
            <a:off x="93710" y="1203774"/>
            <a:ext cx="12098290" cy="10723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50"/>
              </a:spcBef>
              <a:spcAft>
                <a:spcPts val="350"/>
              </a:spcAft>
              <a:defRPr sz="162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1620" kern="1200" spc="-20" baseline="0">
                <a:solidFill>
                  <a:schemeClr val="tx1"/>
                </a:solidFill>
                <a:latin typeface="Outfit Medium" pitchFamily="2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2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utfi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53475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s - Red">
  <a:themeElements>
    <a:clrScheme name="Clemenger BBDO">
      <a:dk1>
        <a:sysClr val="windowText" lastClr="000000"/>
      </a:dk1>
      <a:lt1>
        <a:sysClr val="window" lastClr="FFFFFF"/>
      </a:lt1>
      <a:dk2>
        <a:srgbClr val="FF0000"/>
      </a:dk2>
      <a:lt2>
        <a:srgbClr val="D1D1D1"/>
      </a:lt2>
      <a:accent1>
        <a:srgbClr val="FF0000"/>
      </a:accent1>
      <a:accent2>
        <a:srgbClr val="FF9F9F"/>
      </a:accent2>
      <a:accent3>
        <a:srgbClr val="000000"/>
      </a:accent3>
      <a:accent4>
        <a:srgbClr val="F1F1F1"/>
      </a:accent4>
      <a:accent5>
        <a:srgbClr val="ADADAD"/>
      </a:accent5>
      <a:accent6>
        <a:srgbClr val="383E4A"/>
      </a:accent6>
      <a:hlink>
        <a:srgbClr val="0000FF"/>
      </a:hlink>
      <a:folHlink>
        <a:srgbClr val="0000FF"/>
      </a:folHlink>
    </a:clrScheme>
    <a:fontScheme name="Outfit">
      <a:majorFont>
        <a:latin typeface="Outfit"/>
        <a:ea typeface=""/>
        <a:cs typeface=""/>
      </a:majorFont>
      <a:minorFont>
        <a:latin typeface="Outf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noFill/>
        </a:ln>
      </a:spPr>
      <a:bodyPr lIns="126000" tIns="126000" rIns="126000" bIns="126000" rtlCol="0" anchor="t"/>
      <a:lstStyle>
        <a:defPPr algn="l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prstDash val="solid"/>
          <a:tailEnd type="arrow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emenger PowerPoint Template 2.potx" id="{714A4AF5-BA30-479F-9B8D-C4A9924978D7}" vid="{06456653-B433-4D8B-9906-48922C06DBD5}"/>
    </a:ext>
  </a:extLst>
</a:theme>
</file>

<file path=ppt/theme/theme2.xml><?xml version="1.0" encoding="utf-8"?>
<a:theme xmlns:a="http://schemas.openxmlformats.org/drawingml/2006/main" name="Contents Slides - White">
  <a:themeElements>
    <a:clrScheme name="Clemenger BBDO">
      <a:dk1>
        <a:sysClr val="windowText" lastClr="000000"/>
      </a:dk1>
      <a:lt1>
        <a:sysClr val="window" lastClr="FFFFFF"/>
      </a:lt1>
      <a:dk2>
        <a:srgbClr val="FF0000"/>
      </a:dk2>
      <a:lt2>
        <a:srgbClr val="D1D1D1"/>
      </a:lt2>
      <a:accent1>
        <a:srgbClr val="FF0000"/>
      </a:accent1>
      <a:accent2>
        <a:srgbClr val="FF9F9F"/>
      </a:accent2>
      <a:accent3>
        <a:srgbClr val="000000"/>
      </a:accent3>
      <a:accent4>
        <a:srgbClr val="F1F1F1"/>
      </a:accent4>
      <a:accent5>
        <a:srgbClr val="ADADAD"/>
      </a:accent5>
      <a:accent6>
        <a:srgbClr val="383E4A"/>
      </a:accent6>
      <a:hlink>
        <a:srgbClr val="0000FF"/>
      </a:hlink>
      <a:folHlink>
        <a:srgbClr val="0000FF"/>
      </a:folHlink>
    </a:clrScheme>
    <a:fontScheme name="Outfit">
      <a:majorFont>
        <a:latin typeface="Outfit"/>
        <a:ea typeface=""/>
        <a:cs typeface=""/>
      </a:majorFont>
      <a:minorFont>
        <a:latin typeface="Outf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noFill/>
        </a:ln>
      </a:spPr>
      <a:bodyPr lIns="126000" tIns="126000" rIns="126000" bIns="126000" rtlCol="0" anchor="t"/>
      <a:lstStyle>
        <a:defPPr algn="l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prstDash val="solid"/>
          <a:tailEnd type="arrow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emenger PowerPoint Template 2.potx" id="{714A4AF5-BA30-479F-9B8D-C4A9924978D7}" vid="{3FC56611-C501-4D73-98EF-321365E3A42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1035</Words>
  <Application>Microsoft Office PowerPoint</Application>
  <PresentationFormat>Widescreen</PresentationFormat>
  <Paragraphs>213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Contents Slides - Red</vt:lpstr>
      <vt:lpstr>Contents Slides - White</vt:lpstr>
      <vt:lpstr>PowerPoint Presentation</vt:lpstr>
      <vt:lpstr>Agenda</vt:lpstr>
      <vt:lpstr>Problem introduction </vt:lpstr>
      <vt:lpstr>PowerPoint Presentation</vt:lpstr>
      <vt:lpstr>PowerPoint Presentation</vt:lpstr>
      <vt:lpstr>Frame Clustering Fathers’ Day Commercial</vt:lpstr>
      <vt:lpstr>PowerPoint Presentation</vt:lpstr>
      <vt:lpstr>Image segmentation Object detection</vt:lpstr>
      <vt:lpstr>PowerPoint Presentation</vt:lpstr>
      <vt:lpstr>Generative AI QWEN </vt:lpstr>
      <vt:lpstr>PowerPoint Presentation</vt:lpstr>
      <vt:lpstr>PowerPoint Presentation</vt:lpstr>
      <vt:lpstr>PowerPoint Presentation</vt:lpstr>
      <vt:lpstr>High Level Overview</vt:lpstr>
      <vt:lpstr>Demonstration</vt:lpstr>
      <vt:lpstr>Thank  you</vt:lpstr>
      <vt:lpstr>Advance Search Open clip</vt:lpstr>
      <vt:lpstr>Advance Search Open clip</vt:lpstr>
      <vt:lpstr>Vectorisaiton for the  adv search quick itro on how this works and then demo  ie number represenataion and when you prompt that is also coverted to numbers </vt:lpstr>
      <vt:lpstr>Frame clustering Subtitle</vt:lpstr>
      <vt:lpstr>PowerPoint Presentation</vt:lpstr>
      <vt:lpstr>Open clip future work </vt:lpstr>
      <vt:lpstr>Thank  you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Biradar (Clemenger BBDO)</dc:creator>
  <cp:lastModifiedBy>Aditya Biradar (Clemenger BBDO)</cp:lastModifiedBy>
  <cp:revision>2</cp:revision>
  <dcterms:created xsi:type="dcterms:W3CDTF">2025-11-23T12:43:26Z</dcterms:created>
  <dcterms:modified xsi:type="dcterms:W3CDTF">2025-11-25T06:27:46Z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19d756-792e-42a1-bcad-4cb9051ddd2d_Enabled">
    <vt:lpwstr>true</vt:lpwstr>
  </property>
  <property fmtid="{D5CDD505-2E9C-101B-9397-08002B2CF9AE}" pid="3" name="MSIP_Label_8e19d756-792e-42a1-bcad-4cb9051ddd2d_SetDate">
    <vt:lpwstr>2025-11-23T13:49:04Z</vt:lpwstr>
  </property>
  <property fmtid="{D5CDD505-2E9C-101B-9397-08002B2CF9AE}" pid="4" name="MSIP_Label_8e19d756-792e-42a1-bcad-4cb9051ddd2d_Method">
    <vt:lpwstr>Standard</vt:lpwstr>
  </property>
  <property fmtid="{D5CDD505-2E9C-101B-9397-08002B2CF9AE}" pid="5" name="MSIP_Label_8e19d756-792e-42a1-bcad-4cb9051ddd2d_Name">
    <vt:lpwstr>Confidential</vt:lpwstr>
  </property>
  <property fmtid="{D5CDD505-2E9C-101B-9397-08002B2CF9AE}" pid="6" name="MSIP_Label_8e19d756-792e-42a1-bcad-4cb9051ddd2d_SiteId">
    <vt:lpwstr>41eb501a-f671-4ce0-a5bf-b64168c3705f</vt:lpwstr>
  </property>
  <property fmtid="{D5CDD505-2E9C-101B-9397-08002B2CF9AE}" pid="7" name="MSIP_Label_8e19d756-792e-42a1-bcad-4cb9051ddd2d_ActionId">
    <vt:lpwstr>28bc16e2-e933-4103-95ac-88aa90880c69</vt:lpwstr>
  </property>
  <property fmtid="{D5CDD505-2E9C-101B-9397-08002B2CF9AE}" pid="8" name="MSIP_Label_8e19d756-792e-42a1-bcad-4cb9051ddd2d_ContentBits">
    <vt:lpwstr>2</vt:lpwstr>
  </property>
  <property fmtid="{D5CDD505-2E9C-101B-9397-08002B2CF9AE}" pid="9" name="MSIP_Label_8e19d756-792e-42a1-bcad-4cb9051ddd2d_Tag">
    <vt:lpwstr>50, 3, 0, 1</vt:lpwstr>
  </property>
  <property fmtid="{D5CDD505-2E9C-101B-9397-08002B2CF9AE}" pid="10" name="ClassificationContentMarkingFooterLocations">
    <vt:lpwstr>Contents Slides - Red:8\Contents Slides - White:8</vt:lpwstr>
  </property>
  <property fmtid="{D5CDD505-2E9C-101B-9397-08002B2CF9AE}" pid="11" name="ClassificationContentMarkingFooterText">
    <vt:lpwstr>Confidential - Not for Public Consumption or Distribution</vt:lpwstr>
  </property>
</Properties>
</file>